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53"/>
  </p:normalViewPr>
  <p:slideViewPr>
    <p:cSldViewPr snapToGrid="0" snapToObjects="1">
      <p:cViewPr varScale="1">
        <p:scale>
          <a:sx n="116" d="100"/>
          <a:sy n="116" d="100"/>
        </p:scale>
        <p:origin x="32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700FFB-E18E-5F40-BB05-602A1F207B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9FD5E8-9AE3-2242-9041-852E708247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82A10F-28DB-5D42-B4A8-FD4014F69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7E2BA-D03E-8243-84C2-A8E9C1531183}" type="datetimeFigureOut">
              <a:rPr lang="en-US" smtClean="0"/>
              <a:t>10/5/21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380FEB-4AFE-034C-AA48-D2B39BA54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558963-D67A-704B-8EB3-D8CD5F021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292B7-9613-0143-8306-0E404C567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442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0F2B16-D5DA-744A-882F-A8F957365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960E14-9165-4448-A241-C33704043C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5A2311-C11A-E948-9DC4-E9FE3FF3E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7E2BA-D03E-8243-84C2-A8E9C1531183}" type="datetimeFigureOut">
              <a:rPr lang="en-US" smtClean="0"/>
              <a:t>10/5/21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14F9FF-0A90-F845-8DCC-BE1FB72A7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0E53A8-40A6-AF48-BD4A-528E17B69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292B7-9613-0143-8306-0E404C567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443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E22FC8-9F62-1848-9FF7-B6293C50C0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E969F7-7D0C-6B40-BFC1-11ADD05089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CF01B9-E60F-254B-9295-C1B0A3AE5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7E2BA-D03E-8243-84C2-A8E9C1531183}" type="datetimeFigureOut">
              <a:rPr lang="en-US" smtClean="0"/>
              <a:t>10/5/21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9AAFED-34C9-9248-822D-E0C8A9538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449627-C276-E64C-A199-508A09CD1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292B7-9613-0143-8306-0E404C567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100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E8AEC-1DA4-4942-A825-C1358E601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E4EDA6-108E-E549-B808-6EEDE16F2E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A2517C-F154-384A-A4E9-93A6F07EB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7E2BA-D03E-8243-84C2-A8E9C1531183}" type="datetimeFigureOut">
              <a:rPr lang="en-US" smtClean="0"/>
              <a:t>10/5/21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0C4878-DD59-8347-B09A-2106593B7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0AC363-A0ED-F24F-BB9F-DCAC32D41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292B7-9613-0143-8306-0E404C567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12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20767-552E-E447-B886-06AFDD6FE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21B6FF-0C39-F447-A81B-F016BB12F4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DDE83F-7DAF-1E4F-BE47-514E33DC4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7E2BA-D03E-8243-84C2-A8E9C1531183}" type="datetimeFigureOut">
              <a:rPr lang="en-US" smtClean="0"/>
              <a:t>10/5/21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47C9D0-A0DF-C847-A64F-4D0910DB2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B13DD9-120D-7849-B573-F883AF3C7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292B7-9613-0143-8306-0E404C567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992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B5525-2250-2141-ACC5-E90501664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B96734-DAB5-BE42-A8B4-40FE0C6B60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FB36CB-35C2-AD43-885C-0675E81BF2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A312C0-9CD1-4646-8C00-14065393E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7E2BA-D03E-8243-84C2-A8E9C1531183}" type="datetimeFigureOut">
              <a:rPr lang="en-US" smtClean="0"/>
              <a:t>10/5/21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70B0CF-5DC5-5342-9709-AE6F0190F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C907D3-936A-A94D-A298-75BE00570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292B7-9613-0143-8306-0E404C567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655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88CCD-2114-9C4D-A91C-6B5D236EC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DC848-CA9C-3A4F-8330-72FFE3F0F8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B696C4-BAA3-B740-89C4-F523E7FDF6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8A2C08-1151-F94D-A5C8-8F54A31994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B970EE-5A94-1A4B-94DD-1D201284A0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8F7246-4528-6D45-A94F-56ACCCD0A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7E2BA-D03E-8243-84C2-A8E9C1531183}" type="datetimeFigureOut">
              <a:rPr lang="en-US" smtClean="0"/>
              <a:t>10/5/21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9887DCF-CFAE-AC46-AB4D-6444F6DF1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203B0A3-C8BB-8343-895D-F9977964A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292B7-9613-0143-8306-0E404C567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77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D6ADE-D049-9245-A5B2-30F3DB320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656B521-2854-6D4B-AC6C-FB4AD406D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7E2BA-D03E-8243-84C2-A8E9C1531183}" type="datetimeFigureOut">
              <a:rPr lang="en-US" smtClean="0"/>
              <a:t>10/5/21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A572A4-14F9-D147-870C-FA0AAADBD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36D512-4B14-FE4D-B990-0F9901BC9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292B7-9613-0143-8306-0E404C567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492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9890B34-811B-D444-A10F-816F6725A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7E2BA-D03E-8243-84C2-A8E9C1531183}" type="datetimeFigureOut">
              <a:rPr lang="en-US" smtClean="0"/>
              <a:t>10/5/21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21A5EC-B207-1D40-9AE4-89D99EE5C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E030E7-9E67-F443-819A-69E2C359B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292B7-9613-0143-8306-0E404C567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800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77AED-26B9-3D41-BAB3-1C96FDC1E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CDB420-8C19-FC40-867D-869C29E8FF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A8DE0D-F254-AB46-9507-E797362DD9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8179FE-B6D3-774F-8038-9FB92E015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7E2BA-D03E-8243-84C2-A8E9C1531183}" type="datetimeFigureOut">
              <a:rPr lang="en-US" smtClean="0"/>
              <a:t>10/5/21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418C18-0D26-0C42-88E1-9C6E8AF6F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A3DFC2-5BB9-1044-9260-4F31AACB4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292B7-9613-0143-8306-0E404C567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371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416D0-7759-E743-914D-0E94462A1D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CDE1E0-4477-174E-97E3-4C757F79C2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CE05B3-B265-674B-828F-C8A5B43ED6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0222A1-D56A-C646-896C-520FF9CCA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7E2BA-D03E-8243-84C2-A8E9C1531183}" type="datetimeFigureOut">
              <a:rPr lang="en-US" smtClean="0"/>
              <a:t>10/5/21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9CBDBB-77FD-754E-BDD9-D25059926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490EBF-2C8D-BE44-BEDF-33D1A2E4C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292B7-9613-0143-8306-0E404C567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530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E3237A6-D5FB-DC4C-9583-C8D228C50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73A2EE-A059-6B43-9EF4-9C85AED709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CC08EA-379C-3D4F-89CA-A45BC6F188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7E2BA-D03E-8243-84C2-A8E9C1531183}" type="datetimeFigureOut">
              <a:rPr lang="en-US" smtClean="0"/>
              <a:t>10/5/21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4CE190-B34B-8D4C-9D27-0DACAF807D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C577A3-5851-1640-BAFB-62B2C8BA22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292B7-9613-0143-8306-0E404C567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48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literarydevices.net/motif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yperfectwords.com/narrative-essay/narrative-essay-format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9FDA9F-9176-014E-A3C5-C7577138C2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Narrative Essay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B2B8A2-96FF-3042-A2D4-35D475053FC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Engl</a:t>
            </a:r>
            <a:r>
              <a:rPr lang="en-US" dirty="0"/>
              <a:t> 110</a:t>
            </a:r>
          </a:p>
        </p:txBody>
      </p:sp>
    </p:spTree>
    <p:extLst>
      <p:ext uri="{BB962C8B-B14F-4D97-AF65-F5344CB8AC3E}">
        <p14:creationId xmlns:p14="http://schemas.microsoft.com/office/powerpoint/2010/main" val="1064814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86F42-8E9F-3C44-91B7-7D1E972872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Narrate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E2117E-989C-0F4C-AB64-2599DBA4D2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give a spoken or written account of.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provide a spoken commentary to accompany (a movie, broadcast, piece of music, etc.).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024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602B40-FDDA-9C42-8141-A8B0243C6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Narrative Essay?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7027F4-834A-8341-B97A-AFF2635EB9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narrative essay tells a story. In most cases, this is a story about a personal experience you (the writer) had. </a:t>
            </a:r>
          </a:p>
          <a:p>
            <a:pPr lvl="1"/>
            <a:r>
              <a:rPr lang="en-US" dirty="0"/>
              <a:t>These essays are often anecdotal, experiential, and personal—allowing students to express themselves in a creative and, quite often, moving ways.</a:t>
            </a:r>
          </a:p>
          <a:p>
            <a:endParaRPr lang="en-US" dirty="0"/>
          </a:p>
          <a:p>
            <a:r>
              <a:rPr lang="en-US" dirty="0"/>
              <a:t>A type of essay that has a single </a:t>
            </a:r>
            <a:r>
              <a:rPr lang="en-US" dirty="0">
                <a:hlinkClick r:id="rId2"/>
              </a:rPr>
              <a:t>motif</a:t>
            </a:r>
            <a:r>
              <a:rPr lang="en-US" dirty="0"/>
              <a:t>, or a central point, around which the whole narrative revolves. All incidents, happenings, and characters revolve around a single motif presented in the narrative. </a:t>
            </a:r>
          </a:p>
        </p:txBody>
      </p:sp>
    </p:spTree>
    <p:extLst>
      <p:ext uri="{BB962C8B-B14F-4D97-AF65-F5344CB8AC3E}">
        <p14:creationId xmlns:p14="http://schemas.microsoft.com/office/powerpoint/2010/main" val="3268656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346CB-C9DF-9C42-82B6-4C5A72C76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we write narrative essay? (Purpose)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90E1D7-A5F7-584D-B79D-0ED12EB074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purpose of narrative essay is to share, not to research or discuss.</a:t>
            </a:r>
          </a:p>
          <a:p>
            <a:endParaRPr lang="en-US" dirty="0"/>
          </a:p>
          <a:p>
            <a:r>
              <a:rPr lang="en-US" dirty="0"/>
              <a:t>Writing narrative essay provides the writer with an opportunity to understand herself and her attitude to the situation. </a:t>
            </a:r>
          </a:p>
          <a:p>
            <a:endParaRPr lang="en-US" dirty="0"/>
          </a:p>
          <a:p>
            <a:r>
              <a:rPr lang="en-US" dirty="0"/>
              <a:t>Narrative essay teaches writers to describe personal experiences with the goal of both entertaining and awakening the curiosity of the writer. </a:t>
            </a:r>
          </a:p>
        </p:txBody>
      </p:sp>
    </p:spTree>
    <p:extLst>
      <p:ext uri="{BB962C8B-B14F-4D97-AF65-F5344CB8AC3E}">
        <p14:creationId xmlns:p14="http://schemas.microsoft.com/office/powerpoint/2010/main" val="3910554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F79CF5-FBFB-5445-B650-3F1C837BB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Components of the narrative essay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92ED1F-17E5-1B40-892A-41DA32EACB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1051"/>
            <a:ext cx="10515600" cy="5137036"/>
          </a:xfrm>
        </p:spPr>
        <p:txBody>
          <a:bodyPr>
            <a:normAutofit fontScale="25000" lnSpcReduction="20000"/>
          </a:bodyPr>
          <a:lstStyle/>
          <a:p>
            <a:r>
              <a:rPr lang="en-US" sz="8000" dirty="0"/>
              <a:t>A narrative essay is similar to a simple five-paragraph essay, in that it has the same format. It is only different in that it is a narrative, having characters, incidents, and dialogues.</a:t>
            </a:r>
          </a:p>
          <a:p>
            <a:r>
              <a:rPr lang="en-US" sz="8000" dirty="0"/>
              <a:t>A typical 5 paragraph essay has one introduction, three </a:t>
            </a:r>
            <a:r>
              <a:rPr lang="en-US" sz="8000" dirty="0" err="1"/>
              <a:t>paraghraphs</a:t>
            </a:r>
            <a:r>
              <a:rPr lang="en-US" sz="8000" dirty="0"/>
              <a:t> in the main body, and one conclusion paragraph. If needed, you can change the number of body paragraphs according to the topic.</a:t>
            </a:r>
          </a:p>
          <a:p>
            <a:endParaRPr lang="en-US" sz="8000" dirty="0"/>
          </a:p>
          <a:p>
            <a:pPr lvl="1"/>
            <a:r>
              <a:rPr lang="en-US" sz="8000" dirty="0"/>
              <a:t>It usually has these five elements: plot, characters, setting, conflict, and theme.</a:t>
            </a:r>
          </a:p>
          <a:p>
            <a:pPr lvl="2"/>
            <a:r>
              <a:rPr lang="en-US" sz="8000" dirty="0"/>
              <a:t>Plot- the incident that you intend to share in the story. It is about the sequence of events that occurred in your story.</a:t>
            </a:r>
          </a:p>
          <a:p>
            <a:pPr lvl="2"/>
            <a:r>
              <a:rPr lang="en-US" sz="8000" dirty="0"/>
              <a:t>Setting- the location where the event occurred. It can be your house, your school, or any other place where you were at the time of the event.</a:t>
            </a:r>
          </a:p>
          <a:p>
            <a:pPr lvl="2"/>
            <a:r>
              <a:rPr lang="en-US" sz="8000" dirty="0"/>
              <a:t>Characters- the people involved in the incident. You have to mention every person involved, whether it is the main or a side character.</a:t>
            </a:r>
          </a:p>
          <a:p>
            <a:pPr lvl="2"/>
            <a:r>
              <a:rPr lang="en-US" sz="8000" dirty="0"/>
              <a:t>Conflict- the problem faced by the characters during the incident. A moment of tension in the plot is considered a conflict that needs to be resolved.</a:t>
            </a:r>
          </a:p>
          <a:p>
            <a:pPr lvl="2"/>
            <a:r>
              <a:rPr lang="en-US" sz="8000" dirty="0"/>
              <a:t>Theme- The essay’s theme elaborates on the story’s overall purpose and the writer’s reasons to choose the topic.</a:t>
            </a:r>
          </a:p>
          <a:p>
            <a:pPr lvl="3"/>
            <a:r>
              <a:rPr lang="en-US" sz="7800" dirty="0">
                <a:hlinkClick r:id="rId2"/>
              </a:rPr>
              <a:t>https://www.myperfectwords.com/narrative-essay/narrative-essay-format.pdf</a:t>
            </a:r>
            <a:endParaRPr lang="en-US" sz="7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029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694D9E-F4AB-2946-9FA6-39CD20B54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Similarities to Expository Essays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75AF4-F02C-5147-B17B-40C427812A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Expository and narrative essays are linked by the process of proving themselves. Both go through an explanation to arrive at their point. The narrative does so with a story arc consisting of exposition, rising action, climax and resolution. The expository essay explains and analyzes its topic.</a:t>
            </a:r>
          </a:p>
          <a:p>
            <a:endParaRPr lang="en-US" dirty="0"/>
          </a:p>
          <a:p>
            <a:r>
              <a:rPr lang="en-US" dirty="0"/>
              <a:t>Both essay genres use a thesis statement/focal point, which centralizes the focus of the essay</a:t>
            </a:r>
          </a:p>
        </p:txBody>
      </p:sp>
    </p:spTree>
    <p:extLst>
      <p:ext uri="{BB962C8B-B14F-4D97-AF65-F5344CB8AC3E}">
        <p14:creationId xmlns:p14="http://schemas.microsoft.com/office/powerpoint/2010/main" val="22366072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509</Words>
  <Application>Microsoft Macintosh PowerPoint</Application>
  <PresentationFormat>Widescreen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Narrative Essay</vt:lpstr>
      <vt:lpstr>Narrate</vt:lpstr>
      <vt:lpstr>What is a Narrative Essay?</vt:lpstr>
      <vt:lpstr>Why do we write narrative essay? (Purpose)</vt:lpstr>
      <vt:lpstr>Components of the narrative essay</vt:lpstr>
      <vt:lpstr>Similarities to Expository Essays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Narrative Essay</dc:title>
  <dc:creator>Microsoft Office User</dc:creator>
  <cp:lastModifiedBy>Microsoft Office User</cp:lastModifiedBy>
  <cp:revision>4</cp:revision>
  <dcterms:created xsi:type="dcterms:W3CDTF">2021-09-28T10:40:28Z</dcterms:created>
  <dcterms:modified xsi:type="dcterms:W3CDTF">2021-10-05T15:05:27Z</dcterms:modified>
</cp:coreProperties>
</file>