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6FBFA-E7B4-4563-921E-D80CF6DBEF38}" v="1104" dt="2020-11-23T18:39:36.735"/>
    <p1510:client id="{D767C20E-233C-251B-D824-6E3DA3C95E79}" v="2919" dt="2020-11-24T11:15:55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berkow000@citymail.cuny.edu" userId="S::bberkow000@citymail.cuny.edu::6372b472-4137-4daa-8691-25ef88adb136" providerId="AD" clId="Web-{1286FBFA-E7B4-4563-921E-D80CF6DBEF38}"/>
    <pc:docChg chg="addSld modSld">
      <pc:chgData name="bberkow000@citymail.cuny.edu" userId="S::bberkow000@citymail.cuny.edu::6372b472-4137-4daa-8691-25ef88adb136" providerId="AD" clId="Web-{1286FBFA-E7B4-4563-921E-D80CF6DBEF38}" dt="2020-11-23T18:39:36.735" v="1089" actId="20577"/>
      <pc:docMkLst>
        <pc:docMk/>
      </pc:docMkLst>
      <pc:sldChg chg="modSp">
        <pc:chgData name="bberkow000@citymail.cuny.edu" userId="S::bberkow000@citymail.cuny.edu::6372b472-4137-4daa-8691-25ef88adb136" providerId="AD" clId="Web-{1286FBFA-E7B4-4563-921E-D80CF6DBEF38}" dt="2020-11-23T17:45:09.393" v="85" actId="20577"/>
        <pc:sldMkLst>
          <pc:docMk/>
          <pc:sldMk cId="3856144342" sldId="256"/>
        </pc:sldMkLst>
        <pc:spChg chg="mod">
          <ac:chgData name="bberkow000@citymail.cuny.edu" userId="S::bberkow000@citymail.cuny.edu::6372b472-4137-4daa-8691-25ef88adb136" providerId="AD" clId="Web-{1286FBFA-E7B4-4563-921E-D80CF6DBEF38}" dt="2020-11-23T17:45:09.393" v="85" actId="20577"/>
          <ac:spMkLst>
            <pc:docMk/>
            <pc:sldMk cId="3856144342" sldId="256"/>
            <ac:spMk id="2" creationId="{00000000-0000-0000-0000-000000000000}"/>
          </ac:spMkLst>
        </pc:spChg>
        <pc:spChg chg="mod">
          <ac:chgData name="bberkow000@citymail.cuny.edu" userId="S::bberkow000@citymail.cuny.edu::6372b472-4137-4daa-8691-25ef88adb136" providerId="AD" clId="Web-{1286FBFA-E7B4-4563-921E-D80CF6DBEF38}" dt="2020-11-23T17:45:03.502" v="82" actId="20577"/>
          <ac:spMkLst>
            <pc:docMk/>
            <pc:sldMk cId="3856144342" sldId="256"/>
            <ac:spMk id="3" creationId="{00000000-0000-0000-0000-000000000000}"/>
          </ac:spMkLst>
        </pc:spChg>
      </pc:sldChg>
      <pc:sldChg chg="addSp delSp modSp new">
        <pc:chgData name="bberkow000@citymail.cuny.edu" userId="S::bberkow000@citymail.cuny.edu::6372b472-4137-4daa-8691-25ef88adb136" providerId="AD" clId="Web-{1286FBFA-E7B4-4563-921E-D80CF6DBEF38}" dt="2020-11-23T18:36:21.623" v="1047" actId="14100"/>
        <pc:sldMkLst>
          <pc:docMk/>
          <pc:sldMk cId="2516142495" sldId="257"/>
        </pc:sldMkLst>
        <pc:spChg chg="mod">
          <ac:chgData name="bberkow000@citymail.cuny.edu" userId="S::bberkow000@citymail.cuny.edu::6372b472-4137-4daa-8691-25ef88adb136" providerId="AD" clId="Web-{1286FBFA-E7B4-4563-921E-D80CF6DBEF38}" dt="2020-11-23T18:21:42.595" v="770" actId="20577"/>
          <ac:spMkLst>
            <pc:docMk/>
            <pc:sldMk cId="2516142495" sldId="257"/>
            <ac:spMk id="2" creationId="{C99CED30-EAC3-46C8-A25E-5F5899321AA8}"/>
          </ac:spMkLst>
        </pc:spChg>
        <pc:spChg chg="mod">
          <ac:chgData name="bberkow000@citymail.cuny.edu" userId="S::bberkow000@citymail.cuny.edu::6372b472-4137-4daa-8691-25ef88adb136" providerId="AD" clId="Web-{1286FBFA-E7B4-4563-921E-D80CF6DBEF38}" dt="2020-11-23T18:26:28.849" v="812" actId="1076"/>
          <ac:spMkLst>
            <pc:docMk/>
            <pc:sldMk cId="2516142495" sldId="257"/>
            <ac:spMk id="3" creationId="{E5EAF864-F4E6-49D1-A031-F04BB1E1F59B}"/>
          </ac:spMkLst>
        </pc:spChg>
        <pc:spChg chg="del mod">
          <ac:chgData name="bberkow000@citymail.cuny.edu" userId="S::bberkow000@citymail.cuny.edu::6372b472-4137-4daa-8691-25ef88adb136" providerId="AD" clId="Web-{1286FBFA-E7B4-4563-921E-D80CF6DBEF38}" dt="2020-11-23T17:55:33.276" v="104"/>
          <ac:spMkLst>
            <pc:docMk/>
            <pc:sldMk cId="2516142495" sldId="257"/>
            <ac:spMk id="4" creationId="{84B6492F-46FC-42A5-B979-A9BE5B56BE93}"/>
          </ac:spMkLst>
        </pc:spChg>
        <pc:spChg chg="mod">
          <ac:chgData name="bberkow000@citymail.cuny.edu" userId="S::bberkow000@citymail.cuny.edu::6372b472-4137-4daa-8691-25ef88adb136" providerId="AD" clId="Web-{1286FBFA-E7B4-4563-921E-D80CF6DBEF38}" dt="2020-11-23T18:35:53.763" v="1045" actId="14100"/>
          <ac:spMkLst>
            <pc:docMk/>
            <pc:sldMk cId="2516142495" sldId="257"/>
            <ac:spMk id="5" creationId="{DCE2435A-7B08-4E73-AB2C-DCFA0AEE23A7}"/>
          </ac:spMkLst>
        </pc:spChg>
        <pc:spChg chg="mod">
          <ac:chgData name="bberkow000@citymail.cuny.edu" userId="S::bberkow000@citymail.cuny.edu::6372b472-4137-4daa-8691-25ef88adb136" providerId="AD" clId="Web-{1286FBFA-E7B4-4563-921E-D80CF6DBEF38}" dt="2020-11-23T18:25:40.411" v="808" actId="1076"/>
          <ac:spMkLst>
            <pc:docMk/>
            <pc:sldMk cId="2516142495" sldId="257"/>
            <ac:spMk id="6" creationId="{CEECC5F1-9E5B-4F09-8303-81B45C1784D0}"/>
          </ac:spMkLst>
        </pc:spChg>
        <pc:spChg chg="del">
          <ac:chgData name="bberkow000@citymail.cuny.edu" userId="S::bberkow000@citymail.cuny.edu::6372b472-4137-4daa-8691-25ef88adb136" providerId="AD" clId="Web-{1286FBFA-E7B4-4563-921E-D80CF6DBEF38}" dt="2020-11-23T18:01:47.360" v="179"/>
          <ac:spMkLst>
            <pc:docMk/>
            <pc:sldMk cId="2516142495" sldId="257"/>
            <ac:spMk id="7" creationId="{7F4C8ECE-ACFE-4277-9868-F627FED68021}"/>
          </ac:spMkLst>
        </pc:spChg>
        <pc:spChg chg="mod">
          <ac:chgData name="bberkow000@citymail.cuny.edu" userId="S::bberkow000@citymail.cuny.edu::6372b472-4137-4daa-8691-25ef88adb136" providerId="AD" clId="Web-{1286FBFA-E7B4-4563-921E-D80CF6DBEF38}" dt="2020-11-23T18:36:11.216" v="1046" actId="14100"/>
          <ac:spMkLst>
            <pc:docMk/>
            <pc:sldMk cId="2516142495" sldId="257"/>
            <ac:spMk id="8" creationId="{9155D7CB-8A29-4800-9913-6463CE00407C}"/>
          </ac:spMkLst>
        </pc:spChg>
        <pc:spChg chg="mod">
          <ac:chgData name="bberkow000@citymail.cuny.edu" userId="S::bberkow000@citymail.cuny.edu::6372b472-4137-4daa-8691-25ef88adb136" providerId="AD" clId="Web-{1286FBFA-E7B4-4563-921E-D80CF6DBEF38}" dt="2020-11-23T18:35:28.435" v="1043" actId="1076"/>
          <ac:spMkLst>
            <pc:docMk/>
            <pc:sldMk cId="2516142495" sldId="257"/>
            <ac:spMk id="9" creationId="{59CD65F3-FD2E-4264-A22A-2546722083CF}"/>
          </ac:spMkLst>
        </pc:spChg>
        <pc:spChg chg="del">
          <ac:chgData name="bberkow000@citymail.cuny.edu" userId="S::bberkow000@citymail.cuny.edu::6372b472-4137-4daa-8691-25ef88adb136" providerId="AD" clId="Web-{1286FBFA-E7B4-4563-921E-D80CF6DBEF38}" dt="2020-11-23T18:20:29.360" v="758"/>
          <ac:spMkLst>
            <pc:docMk/>
            <pc:sldMk cId="2516142495" sldId="257"/>
            <ac:spMk id="10" creationId="{C5F58BCB-EEB0-47D1-B422-9DAAD149A595}"/>
          </ac:spMkLst>
        </pc:spChg>
        <pc:spChg chg="mod">
          <ac:chgData name="bberkow000@citymail.cuny.edu" userId="S::bberkow000@citymail.cuny.edu::6372b472-4137-4daa-8691-25ef88adb136" providerId="AD" clId="Web-{1286FBFA-E7B4-4563-921E-D80CF6DBEF38}" dt="2020-11-23T18:36:21.623" v="1047" actId="14100"/>
          <ac:spMkLst>
            <pc:docMk/>
            <pc:sldMk cId="2516142495" sldId="257"/>
            <ac:spMk id="11" creationId="{D23FECD0-80F5-45BB-84DE-33A1116143C7}"/>
          </ac:spMkLst>
        </pc:spChg>
        <pc:picChg chg="add mod ord modCrop">
          <ac:chgData name="bberkow000@citymail.cuny.edu" userId="S::bberkow000@citymail.cuny.edu::6372b472-4137-4daa-8691-25ef88adb136" providerId="AD" clId="Web-{1286FBFA-E7B4-4563-921E-D80CF6DBEF38}" dt="2020-11-23T18:03:06.923" v="192"/>
          <ac:picMkLst>
            <pc:docMk/>
            <pc:sldMk cId="2516142495" sldId="257"/>
            <ac:picMk id="12" creationId="{AB73B670-8A69-4D27-8D70-2A8B0A9DF697}"/>
          </ac:picMkLst>
        </pc:picChg>
        <pc:picChg chg="add mod ord modCrop">
          <ac:chgData name="bberkow000@citymail.cuny.edu" userId="S::bberkow000@citymail.cuny.edu::6372b472-4137-4daa-8691-25ef88adb136" providerId="AD" clId="Web-{1286FBFA-E7B4-4563-921E-D80CF6DBEF38}" dt="2020-11-23T18:05:18.925" v="284" actId="14100"/>
          <ac:picMkLst>
            <pc:docMk/>
            <pc:sldMk cId="2516142495" sldId="257"/>
            <ac:picMk id="13" creationId="{6DDFD1D8-7DD1-4EBF-96C3-196533FAB149}"/>
          </ac:picMkLst>
        </pc:picChg>
        <pc:picChg chg="add mod ord modCrop">
          <ac:chgData name="bberkow000@citymail.cuny.edu" userId="S::bberkow000@citymail.cuny.edu::6372b472-4137-4daa-8691-25ef88adb136" providerId="AD" clId="Web-{1286FBFA-E7B4-4563-921E-D80CF6DBEF38}" dt="2020-11-23T18:25:29.926" v="806" actId="1076"/>
          <ac:picMkLst>
            <pc:docMk/>
            <pc:sldMk cId="2516142495" sldId="257"/>
            <ac:picMk id="14" creationId="{1C9C3F4E-A824-4DC0-AF8B-19FB1B7BAE7C}"/>
          </ac:picMkLst>
        </pc:picChg>
      </pc:sldChg>
      <pc:sldChg chg="new">
        <pc:chgData name="bberkow000@citymail.cuny.edu" userId="S::bberkow000@citymail.cuny.edu::6372b472-4137-4daa-8691-25ef88adb136" providerId="AD" clId="Web-{1286FBFA-E7B4-4563-921E-D80CF6DBEF38}" dt="2020-11-23T18:37:01.780" v="1048"/>
        <pc:sldMkLst>
          <pc:docMk/>
          <pc:sldMk cId="1679013420" sldId="258"/>
        </pc:sldMkLst>
      </pc:sldChg>
      <pc:sldChg chg="new">
        <pc:chgData name="bberkow000@citymail.cuny.edu" userId="S::bberkow000@citymail.cuny.edu::6372b472-4137-4daa-8691-25ef88adb136" providerId="AD" clId="Web-{1286FBFA-E7B4-4563-921E-D80CF6DBEF38}" dt="2020-11-23T18:37:10.905" v="1049"/>
        <pc:sldMkLst>
          <pc:docMk/>
          <pc:sldMk cId="2458763770" sldId="259"/>
        </pc:sldMkLst>
      </pc:sldChg>
      <pc:sldChg chg="new">
        <pc:chgData name="bberkow000@citymail.cuny.edu" userId="S::bberkow000@citymail.cuny.edu::6372b472-4137-4daa-8691-25ef88adb136" providerId="AD" clId="Web-{1286FBFA-E7B4-4563-921E-D80CF6DBEF38}" dt="2020-11-23T18:37:15.780" v="1050"/>
        <pc:sldMkLst>
          <pc:docMk/>
          <pc:sldMk cId="2336262544" sldId="260"/>
        </pc:sldMkLst>
      </pc:sldChg>
      <pc:sldChg chg="new">
        <pc:chgData name="bberkow000@citymail.cuny.edu" userId="S::bberkow000@citymail.cuny.edu::6372b472-4137-4daa-8691-25ef88adb136" providerId="AD" clId="Web-{1286FBFA-E7B4-4563-921E-D80CF6DBEF38}" dt="2020-11-23T18:37:24.952" v="1051"/>
        <pc:sldMkLst>
          <pc:docMk/>
          <pc:sldMk cId="1826336402" sldId="261"/>
        </pc:sldMkLst>
      </pc:sldChg>
      <pc:sldChg chg="addSp modSp new mod modClrScheme chgLayout">
        <pc:chgData name="bberkow000@citymail.cuny.edu" userId="S::bberkow000@citymail.cuny.edu::6372b472-4137-4daa-8691-25ef88adb136" providerId="AD" clId="Web-{1286FBFA-E7B4-4563-921E-D80CF6DBEF38}" dt="2020-11-23T18:39:35.735" v="1087" actId="20577"/>
        <pc:sldMkLst>
          <pc:docMk/>
          <pc:sldMk cId="3209915265" sldId="262"/>
        </pc:sldMkLst>
        <pc:spChg chg="add mod">
          <ac:chgData name="bberkow000@citymail.cuny.edu" userId="S::bberkow000@citymail.cuny.edu::6372b472-4137-4daa-8691-25ef88adb136" providerId="AD" clId="Web-{1286FBFA-E7B4-4563-921E-D80CF6DBEF38}" dt="2020-11-23T18:38:11.624" v="1074" actId="20577"/>
          <ac:spMkLst>
            <pc:docMk/>
            <pc:sldMk cId="3209915265" sldId="262"/>
            <ac:spMk id="2" creationId="{5BEE994B-6067-4200-AA67-4E5691B5DF20}"/>
          </ac:spMkLst>
        </pc:spChg>
        <pc:spChg chg="add mod">
          <ac:chgData name="bberkow000@citymail.cuny.edu" userId="S::bberkow000@citymail.cuny.edu::6372b472-4137-4daa-8691-25ef88adb136" providerId="AD" clId="Web-{1286FBFA-E7B4-4563-921E-D80CF6DBEF38}" dt="2020-11-23T18:39:35.735" v="1087" actId="20577"/>
          <ac:spMkLst>
            <pc:docMk/>
            <pc:sldMk cId="3209915265" sldId="262"/>
            <ac:spMk id="3" creationId="{CFD2C16A-06DC-4EA2-8EBA-44354D065D57}"/>
          </ac:spMkLst>
        </pc:spChg>
      </pc:sldChg>
    </pc:docChg>
  </pc:docChgLst>
  <pc:docChgLst>
    <pc:chgData name="bberkow000@citymail.cuny.edu" userId="S::bberkow000@citymail.cuny.edu::6372b472-4137-4daa-8691-25ef88adb136" providerId="AD" clId="Web-{D767C20E-233C-251B-D824-6E3DA3C95E79}"/>
    <pc:docChg chg="modSld">
      <pc:chgData name="bberkow000@citymail.cuny.edu" userId="S::bberkow000@citymail.cuny.edu::6372b472-4137-4daa-8691-25ef88adb136" providerId="AD" clId="Web-{D767C20E-233C-251B-D824-6E3DA3C95E79}" dt="2020-11-24T11:15:55.775" v="2918" actId="20577"/>
      <pc:docMkLst>
        <pc:docMk/>
      </pc:docMkLst>
      <pc:sldChg chg="addSp delSp modSp mod setBg setClrOvrMap">
        <pc:chgData name="bberkow000@citymail.cuny.edu" userId="S::bberkow000@citymail.cuny.edu::6372b472-4137-4daa-8691-25ef88adb136" providerId="AD" clId="Web-{D767C20E-233C-251B-D824-6E3DA3C95E79}" dt="2020-11-24T10:27:36.106" v="2490" actId="20577"/>
        <pc:sldMkLst>
          <pc:docMk/>
          <pc:sldMk cId="3856144342" sldId="256"/>
        </pc:sldMkLst>
        <pc:spChg chg="mod">
          <ac:chgData name="bberkow000@citymail.cuny.edu" userId="S::bberkow000@citymail.cuny.edu::6372b472-4137-4daa-8691-25ef88adb136" providerId="AD" clId="Web-{D767C20E-233C-251B-D824-6E3DA3C95E79}" dt="2020-11-23T22:30:20.712" v="1083" actId="14100"/>
          <ac:spMkLst>
            <pc:docMk/>
            <pc:sldMk cId="3856144342" sldId="256"/>
            <ac:spMk id="2" creationId="{00000000-0000-0000-0000-000000000000}"/>
          </ac:spMkLst>
        </pc:spChg>
        <pc:spChg chg="mod">
          <ac:chgData name="bberkow000@citymail.cuny.edu" userId="S::bberkow000@citymail.cuny.edu::6372b472-4137-4daa-8691-25ef88adb136" providerId="AD" clId="Web-{D767C20E-233C-251B-D824-6E3DA3C95E79}" dt="2020-11-24T10:27:36.106" v="2490" actId="20577"/>
          <ac:spMkLst>
            <pc:docMk/>
            <pc:sldMk cId="3856144342" sldId="256"/>
            <ac:spMk id="3" creationId="{00000000-0000-0000-0000-000000000000}"/>
          </ac:spMkLst>
        </pc:spChg>
        <pc:spChg chg="add del">
          <ac:chgData name="bberkow000@citymail.cuny.edu" userId="S::bberkow000@citymail.cuny.edu::6372b472-4137-4daa-8691-25ef88adb136" providerId="AD" clId="Web-{D767C20E-233C-251B-D824-6E3DA3C95E79}" dt="2020-11-23T20:35:00.364" v="79"/>
          <ac:spMkLst>
            <pc:docMk/>
            <pc:sldMk cId="3856144342" sldId="256"/>
            <ac:spMk id="12" creationId="{4B24F6DB-F114-44A7-BB56-D401884E4E7F}"/>
          </ac:spMkLst>
        </pc:spChg>
        <pc:spChg chg="add">
          <ac:chgData name="bberkow000@citymail.cuny.edu" userId="S::bberkow000@citymail.cuny.edu::6372b472-4137-4daa-8691-25ef88adb136" providerId="AD" clId="Web-{D767C20E-233C-251B-D824-6E3DA3C95E79}" dt="2020-11-23T20:35:00.364" v="79"/>
          <ac:spMkLst>
            <pc:docMk/>
            <pc:sldMk cId="3856144342" sldId="256"/>
            <ac:spMk id="39" creationId="{B7D4B16D-600A-41A1-8B1B-3727C56C0C9B}"/>
          </ac:spMkLst>
        </pc:spChg>
        <pc:grpChg chg="add del">
          <ac:chgData name="bberkow000@citymail.cuny.edu" userId="S::bberkow000@citymail.cuny.edu::6372b472-4137-4daa-8691-25ef88adb136" providerId="AD" clId="Web-{D767C20E-233C-251B-D824-6E3DA3C95E79}" dt="2020-11-23T20:35:00.364" v="79"/>
          <ac:grpSpMkLst>
            <pc:docMk/>
            <pc:sldMk cId="3856144342" sldId="256"/>
            <ac:grpSpMk id="8" creationId="{9BE10567-6165-46A7-867D-4690A16B46D6}"/>
          </ac:grpSpMkLst>
        </pc:grpChg>
        <pc:grpChg chg="add del">
          <ac:chgData name="bberkow000@citymail.cuny.edu" userId="S::bberkow000@citymail.cuny.edu::6372b472-4137-4daa-8691-25ef88adb136" providerId="AD" clId="Web-{D767C20E-233C-251B-D824-6E3DA3C95E79}" dt="2020-11-23T20:35:00.364" v="79"/>
          <ac:grpSpMkLst>
            <pc:docMk/>
            <pc:sldMk cId="3856144342" sldId="256"/>
            <ac:grpSpMk id="14" creationId="{4DB50ECD-225E-4F81-AF7B-706DD05F3BA8}"/>
          </ac:grpSpMkLst>
        </pc:grpChg>
        <pc:grpChg chg="add">
          <ac:chgData name="bberkow000@citymail.cuny.edu" userId="S::bberkow000@citymail.cuny.edu::6372b472-4137-4daa-8691-25ef88adb136" providerId="AD" clId="Web-{D767C20E-233C-251B-D824-6E3DA3C95E79}" dt="2020-11-23T20:35:00.364" v="79"/>
          <ac:grpSpMkLst>
            <pc:docMk/>
            <pc:sldMk cId="3856144342" sldId="256"/>
            <ac:grpSpMk id="41" creationId="{DE7C35E0-BD19-4AFC-81BF-7A7507E9C94D}"/>
          </ac:grpSpMkLst>
        </pc:grpChg>
        <pc:picChg chg="add mod">
          <ac:chgData name="bberkow000@citymail.cuny.edu" userId="S::bberkow000@citymail.cuny.edu::6372b472-4137-4daa-8691-25ef88adb136" providerId="AD" clId="Web-{D767C20E-233C-251B-D824-6E3DA3C95E79}" dt="2020-11-23T22:30:35.493" v="1084" actId="1076"/>
          <ac:picMkLst>
            <pc:docMk/>
            <pc:sldMk cId="3856144342" sldId="256"/>
            <ac:picMk id="4" creationId="{D5F0C7E8-4380-4F7F-808F-89B9C5F2AC2F}"/>
          </ac:picMkLst>
        </pc:picChg>
        <pc:picChg chg="add">
          <ac:chgData name="bberkow000@citymail.cuny.edu" userId="S::bberkow000@citymail.cuny.edu::6372b472-4137-4daa-8691-25ef88adb136" providerId="AD" clId="Web-{D767C20E-233C-251B-D824-6E3DA3C95E79}" dt="2020-11-23T20:35:00.364" v="79"/>
          <ac:picMkLst>
            <pc:docMk/>
            <pc:sldMk cId="3856144342" sldId="256"/>
            <ac:picMk id="97" creationId="{51039561-92F9-40EE-900B-6AA0F58042A4}"/>
          </ac:picMkLst>
        </pc:picChg>
        <pc:cxnChg chg="add">
          <ac:chgData name="bberkow000@citymail.cuny.edu" userId="S::bberkow000@citymail.cuny.edu::6372b472-4137-4daa-8691-25ef88adb136" providerId="AD" clId="Web-{D767C20E-233C-251B-D824-6E3DA3C95E79}" dt="2020-11-23T20:35:00.364" v="79"/>
          <ac:cxnSpMkLst>
            <pc:docMk/>
            <pc:sldMk cId="3856144342" sldId="256"/>
            <ac:cxnSpMk id="99" creationId="{D902DA06-324A-48CE-8C20-94535480A632}"/>
          </ac:cxnSpMkLst>
        </pc:cxnChg>
      </pc:sldChg>
      <pc:sldChg chg="modSp">
        <pc:chgData name="bberkow000@citymail.cuny.edu" userId="S::bberkow000@citymail.cuny.edu::6372b472-4137-4daa-8691-25ef88adb136" providerId="AD" clId="Web-{D767C20E-233C-251B-D824-6E3DA3C95E79}" dt="2020-11-24T11:00:13.385" v="2896" actId="14100"/>
        <pc:sldMkLst>
          <pc:docMk/>
          <pc:sldMk cId="2516142495" sldId="257"/>
        </pc:sldMkLst>
        <pc:spChg chg="mod">
          <ac:chgData name="bberkow000@citymail.cuny.edu" userId="S::bberkow000@citymail.cuny.edu::6372b472-4137-4daa-8691-25ef88adb136" providerId="AD" clId="Web-{D767C20E-233C-251B-D824-6E3DA3C95E79}" dt="2020-11-24T10:48:58.777" v="2856" actId="20577"/>
          <ac:spMkLst>
            <pc:docMk/>
            <pc:sldMk cId="2516142495" sldId="257"/>
            <ac:spMk id="5" creationId="{DCE2435A-7B08-4E73-AB2C-DCFA0AEE23A7}"/>
          </ac:spMkLst>
        </pc:spChg>
        <pc:spChg chg="mod">
          <ac:chgData name="bberkow000@citymail.cuny.edu" userId="S::bberkow000@citymail.cuny.edu::6372b472-4137-4daa-8691-25ef88adb136" providerId="AD" clId="Web-{D767C20E-233C-251B-D824-6E3DA3C95E79}" dt="2020-11-24T11:00:13.385" v="2896" actId="14100"/>
          <ac:spMkLst>
            <pc:docMk/>
            <pc:sldMk cId="2516142495" sldId="257"/>
            <ac:spMk id="8" creationId="{9155D7CB-8A29-4800-9913-6463CE00407C}"/>
          </ac:spMkLst>
        </pc:spChg>
        <pc:spChg chg="mod">
          <ac:chgData name="bberkow000@citymail.cuny.edu" userId="S::bberkow000@citymail.cuny.edu::6372b472-4137-4daa-8691-25ef88adb136" providerId="AD" clId="Web-{D767C20E-233C-251B-D824-6E3DA3C95E79}" dt="2020-11-23T21:28:25.198" v="262" actId="14100"/>
          <ac:spMkLst>
            <pc:docMk/>
            <pc:sldMk cId="2516142495" sldId="257"/>
            <ac:spMk id="11" creationId="{D23FECD0-80F5-45BB-84DE-33A1116143C7}"/>
          </ac:spMkLst>
        </pc:spChg>
      </pc:sldChg>
      <pc:sldChg chg="addSp delSp modSp mod setBg modClrScheme chgLayout">
        <pc:chgData name="bberkow000@citymail.cuny.edu" userId="S::bberkow000@citymail.cuny.edu::6372b472-4137-4daa-8691-25ef88adb136" providerId="AD" clId="Web-{D767C20E-233C-251B-D824-6E3DA3C95E79}" dt="2020-11-23T22:27:48.835" v="1043" actId="14100"/>
        <pc:sldMkLst>
          <pc:docMk/>
          <pc:sldMk cId="1679013420" sldId="258"/>
        </pc:sldMkLst>
        <pc:spChg chg="mod ord">
          <ac:chgData name="bberkow000@citymail.cuny.edu" userId="S::bberkow000@citymail.cuny.edu::6372b472-4137-4daa-8691-25ef88adb136" providerId="AD" clId="Web-{D767C20E-233C-251B-D824-6E3DA3C95E79}" dt="2020-11-23T22:22:31.908" v="990" actId="20577"/>
          <ac:spMkLst>
            <pc:docMk/>
            <pc:sldMk cId="1679013420" sldId="258"/>
            <ac:spMk id="2" creationId="{D22F5F8E-7A75-4519-8C07-5231D10A6C2C}"/>
          </ac:spMkLst>
        </pc:spChg>
        <pc:spChg chg="mod ord">
          <ac:chgData name="bberkow000@citymail.cuny.edu" userId="S::bberkow000@citymail.cuny.edu::6372b472-4137-4daa-8691-25ef88adb136" providerId="AD" clId="Web-{D767C20E-233C-251B-D824-6E3DA3C95E79}" dt="2020-11-23T22:25:16.098" v="1028" actId="20577"/>
          <ac:spMkLst>
            <pc:docMk/>
            <pc:sldMk cId="1679013420" sldId="258"/>
            <ac:spMk id="3" creationId="{7DDB32AD-606D-412A-8FB6-72FAFF11DC77}"/>
          </ac:spMkLst>
        </pc:spChg>
        <pc:spChg chg="del">
          <ac:chgData name="bberkow000@citymail.cuny.edu" userId="S::bberkow000@citymail.cuny.edu::6372b472-4137-4daa-8691-25ef88adb136" providerId="AD" clId="Web-{D767C20E-233C-251B-D824-6E3DA3C95E79}" dt="2020-11-23T20:33:58.567" v="64"/>
          <ac:spMkLst>
            <pc:docMk/>
            <pc:sldMk cId="1679013420" sldId="258"/>
            <ac:spMk id="4" creationId="{4812FCA7-5A60-42D6-9015-D43C0FE4B8C3}"/>
          </ac:spMkLst>
        </pc:spChg>
        <pc:spChg chg="add del mod ord">
          <ac:chgData name="bberkow000@citymail.cuny.edu" userId="S::bberkow000@citymail.cuny.edu::6372b472-4137-4daa-8691-25ef88adb136" providerId="AD" clId="Web-{D767C20E-233C-251B-D824-6E3DA3C95E79}" dt="2020-11-23T21:44:49.119" v="614"/>
          <ac:spMkLst>
            <pc:docMk/>
            <pc:sldMk cId="1679013420" sldId="258"/>
            <ac:spMk id="4" creationId="{4B53B989-A28C-4DD5-9135-42318E280385}"/>
          </ac:spMkLst>
        </pc:spChg>
        <pc:spChg chg="add del">
          <ac:chgData name="bberkow000@citymail.cuny.edu" userId="S::bberkow000@citymail.cuny.edu::6372b472-4137-4daa-8691-25ef88adb136" providerId="AD" clId="Web-{D767C20E-233C-251B-D824-6E3DA3C95E79}" dt="2020-11-23T22:21:57.892" v="987"/>
          <ac:spMkLst>
            <pc:docMk/>
            <pc:sldMk cId="1679013420" sldId="258"/>
            <ac:spMk id="52" creationId="{6BFC9644-673A-459F-B3C5-9310A4E50E3B}"/>
          </ac:spMkLst>
        </pc:spChg>
        <pc:spChg chg="add del">
          <ac:chgData name="bberkow000@citymail.cuny.edu" userId="S::bberkow000@citymail.cuny.edu::6372b472-4137-4daa-8691-25ef88adb136" providerId="AD" clId="Web-{D767C20E-233C-251B-D824-6E3DA3C95E79}" dt="2020-11-23T22:21:57.892" v="987"/>
          <ac:spMkLst>
            <pc:docMk/>
            <pc:sldMk cId="1679013420" sldId="258"/>
            <ac:spMk id="83" creationId="{7D1C411D-0818-4640-8657-2AF78250C802}"/>
          </ac:spMkLst>
        </pc:spChg>
        <pc:grpChg chg="add del">
          <ac:chgData name="bberkow000@citymail.cuny.edu" userId="S::bberkow000@citymail.cuny.edu::6372b472-4137-4daa-8691-25ef88adb136" providerId="AD" clId="Web-{D767C20E-233C-251B-D824-6E3DA3C95E79}" dt="2020-11-23T22:21:57.892" v="987"/>
          <ac:grpSpMkLst>
            <pc:docMk/>
            <pc:sldMk cId="1679013420" sldId="258"/>
            <ac:grpSpMk id="11" creationId="{3BAEF7DA-43C4-4736-B5A3-B48E6125AB2D}"/>
          </ac:grpSpMkLst>
        </pc:grpChg>
        <pc:grpChg chg="add del">
          <ac:chgData name="bberkow000@citymail.cuny.edu" userId="S::bberkow000@citymail.cuny.edu::6372b472-4137-4daa-8691-25ef88adb136" providerId="AD" clId="Web-{D767C20E-233C-251B-D824-6E3DA3C95E79}" dt="2020-11-23T22:21:57.892" v="987"/>
          <ac:grpSpMkLst>
            <pc:docMk/>
            <pc:sldMk cId="1679013420" sldId="258"/>
            <ac:grpSpMk id="54" creationId="{4ADB9295-9645-4BF2-ADFD-75800B7FAD06}"/>
          </ac:grpSpMkLst>
        </pc:grpChg>
        <pc:grpChg chg="add">
          <ac:chgData name="bberkow000@citymail.cuny.edu" userId="S::bberkow000@citymail.cuny.edu::6372b472-4137-4daa-8691-25ef88adb136" providerId="AD" clId="Web-{D767C20E-233C-251B-D824-6E3DA3C95E79}" dt="2020-11-23T22:21:57.892" v="987"/>
          <ac:grpSpMkLst>
            <pc:docMk/>
            <pc:sldMk cId="1679013420" sldId="258"/>
            <ac:grpSpMk id="90" creationId="{A8F3053C-AA2D-43E7-9127-59111DE0E06D}"/>
          </ac:grpSpMkLst>
        </pc:grpChg>
        <pc:picChg chg="add mod">
          <ac:chgData name="bberkow000@citymail.cuny.edu" userId="S::bberkow000@citymail.cuny.edu::6372b472-4137-4daa-8691-25ef88adb136" providerId="AD" clId="Web-{D767C20E-233C-251B-D824-6E3DA3C95E79}" dt="2020-11-23T22:21:57.892" v="987"/>
          <ac:picMkLst>
            <pc:docMk/>
            <pc:sldMk cId="1679013420" sldId="258"/>
            <ac:picMk id="5" creationId="{BEDF12B3-BCF0-4622-BB51-7054551C0D5A}"/>
          </ac:picMkLst>
        </pc:picChg>
        <pc:picChg chg="add del mod">
          <ac:chgData name="bberkow000@citymail.cuny.edu" userId="S::bberkow000@citymail.cuny.edu::6372b472-4137-4daa-8691-25ef88adb136" providerId="AD" clId="Web-{D767C20E-233C-251B-D824-6E3DA3C95E79}" dt="2020-11-23T22:27:12.272" v="1034"/>
          <ac:picMkLst>
            <pc:docMk/>
            <pc:sldMk cId="1679013420" sldId="258"/>
            <ac:picMk id="6" creationId="{554A3F4C-0DF5-4303-963A-3D5AF43644B3}"/>
          </ac:picMkLst>
        </pc:picChg>
        <pc:picChg chg="add mod">
          <ac:chgData name="bberkow000@citymail.cuny.edu" userId="S::bberkow000@citymail.cuny.edu::6372b472-4137-4daa-8691-25ef88adb136" providerId="AD" clId="Web-{D767C20E-233C-251B-D824-6E3DA3C95E79}" dt="2020-11-23T22:27:48.835" v="1043" actId="14100"/>
          <ac:picMkLst>
            <pc:docMk/>
            <pc:sldMk cId="1679013420" sldId="258"/>
            <ac:picMk id="7" creationId="{7E18C603-1856-4824-83DE-174FE68AF711}"/>
          </ac:picMkLst>
        </pc:picChg>
        <pc:picChg chg="add del">
          <ac:chgData name="bberkow000@citymail.cuny.edu" userId="S::bberkow000@citymail.cuny.edu::6372b472-4137-4daa-8691-25ef88adb136" providerId="AD" clId="Web-{D767C20E-233C-251B-D824-6E3DA3C95E79}" dt="2020-11-23T22:21:57.892" v="987"/>
          <ac:picMkLst>
            <pc:docMk/>
            <pc:sldMk cId="1679013420" sldId="258"/>
            <ac:picMk id="9" creationId="{9FBB3149-8289-4060-BB01-ED3047C53146}"/>
          </ac:picMkLst>
        </pc:picChg>
        <pc:picChg chg="add">
          <ac:chgData name="bberkow000@citymail.cuny.edu" userId="S::bberkow000@citymail.cuny.edu::6372b472-4137-4daa-8691-25ef88adb136" providerId="AD" clId="Web-{D767C20E-233C-251B-D824-6E3DA3C95E79}" dt="2020-11-23T22:21:57.892" v="987"/>
          <ac:picMkLst>
            <pc:docMk/>
            <pc:sldMk cId="1679013420" sldId="258"/>
            <ac:picMk id="88" creationId="{5ACD94DE-DE21-4A9D-8875-A1539BE216E8}"/>
          </ac:picMkLst>
        </pc:picChg>
      </pc:sldChg>
      <pc:sldChg chg="addSp delSp modSp mod setBg">
        <pc:chgData name="bberkow000@citymail.cuny.edu" userId="S::bberkow000@citymail.cuny.edu::6372b472-4137-4daa-8691-25ef88adb136" providerId="AD" clId="Web-{D767C20E-233C-251B-D824-6E3DA3C95E79}" dt="2020-11-23T23:09:06.464" v="2025" actId="20577"/>
        <pc:sldMkLst>
          <pc:docMk/>
          <pc:sldMk cId="2458763770" sldId="259"/>
        </pc:sldMkLst>
        <pc:spChg chg="mod">
          <ac:chgData name="bberkow000@citymail.cuny.edu" userId="S::bberkow000@citymail.cuny.edu::6372b472-4137-4daa-8691-25ef88adb136" providerId="AD" clId="Web-{D767C20E-233C-251B-D824-6E3DA3C95E79}" dt="2020-11-23T22:25:25.395" v="1031"/>
          <ac:spMkLst>
            <pc:docMk/>
            <pc:sldMk cId="2458763770" sldId="259"/>
            <ac:spMk id="2" creationId="{6A8C5152-3F0A-4810-B5C8-370D816F807D}"/>
          </ac:spMkLst>
        </pc:spChg>
        <pc:spChg chg="del">
          <ac:chgData name="bberkow000@citymail.cuny.edu" userId="S::bberkow000@citymail.cuny.edu::6372b472-4137-4daa-8691-25ef88adb136" providerId="AD" clId="Web-{D767C20E-233C-251B-D824-6E3DA3C95E79}" dt="2020-11-23T22:25:25.395" v="1031"/>
          <ac:spMkLst>
            <pc:docMk/>
            <pc:sldMk cId="2458763770" sldId="259"/>
            <ac:spMk id="3" creationId="{71B0DE6A-79D7-4648-A7EC-CCD05F052E73}"/>
          </ac:spMkLst>
        </pc:spChg>
        <pc:spChg chg="mod">
          <ac:chgData name="bberkow000@citymail.cuny.edu" userId="S::bberkow000@citymail.cuny.edu::6372b472-4137-4daa-8691-25ef88adb136" providerId="AD" clId="Web-{D767C20E-233C-251B-D824-6E3DA3C95E79}" dt="2020-11-23T23:09:06.464" v="2025" actId="20577"/>
          <ac:spMkLst>
            <pc:docMk/>
            <pc:sldMk cId="2458763770" sldId="259"/>
            <ac:spMk id="4" creationId="{805F1BCA-EAAC-420B-AA55-4F06129CAE90}"/>
          </ac:spMkLst>
        </pc:spChg>
        <pc:spChg chg="add">
          <ac:chgData name="bberkow000@citymail.cuny.edu" userId="S::bberkow000@citymail.cuny.edu::6372b472-4137-4daa-8691-25ef88adb136" providerId="AD" clId="Web-{D767C20E-233C-251B-D824-6E3DA3C95E79}" dt="2020-11-23T22:25:25.395" v="1031"/>
          <ac:spMkLst>
            <pc:docMk/>
            <pc:sldMk cId="2458763770" sldId="259"/>
            <ac:spMk id="52" creationId="{6BFC9644-673A-459F-B3C5-9310A4E50E3B}"/>
          </ac:spMkLst>
        </pc:spChg>
        <pc:spChg chg="add">
          <ac:chgData name="bberkow000@citymail.cuny.edu" userId="S::bberkow000@citymail.cuny.edu::6372b472-4137-4daa-8691-25ef88adb136" providerId="AD" clId="Web-{D767C20E-233C-251B-D824-6E3DA3C95E79}" dt="2020-11-23T22:25:25.395" v="1031"/>
          <ac:spMkLst>
            <pc:docMk/>
            <pc:sldMk cId="2458763770" sldId="259"/>
            <ac:spMk id="83" creationId="{7D1C411D-0818-4640-8657-2AF78250C802}"/>
          </ac:spMkLst>
        </pc:spChg>
        <pc:grpChg chg="add">
          <ac:chgData name="bberkow000@citymail.cuny.edu" userId="S::bberkow000@citymail.cuny.edu::6372b472-4137-4daa-8691-25ef88adb136" providerId="AD" clId="Web-{D767C20E-233C-251B-D824-6E3DA3C95E79}" dt="2020-11-23T22:25:25.395" v="1031"/>
          <ac:grpSpMkLst>
            <pc:docMk/>
            <pc:sldMk cId="2458763770" sldId="259"/>
            <ac:grpSpMk id="11" creationId="{3BAEF7DA-43C4-4736-B5A3-B48E6125AB2D}"/>
          </ac:grpSpMkLst>
        </pc:grpChg>
        <pc:grpChg chg="add">
          <ac:chgData name="bberkow000@citymail.cuny.edu" userId="S::bberkow000@citymail.cuny.edu::6372b472-4137-4daa-8691-25ef88adb136" providerId="AD" clId="Web-{D767C20E-233C-251B-D824-6E3DA3C95E79}" dt="2020-11-23T22:25:25.395" v="1031"/>
          <ac:grpSpMkLst>
            <pc:docMk/>
            <pc:sldMk cId="2458763770" sldId="259"/>
            <ac:grpSpMk id="54" creationId="{4ADB9295-9645-4BF2-ADFD-75800B7FAD06}"/>
          </ac:grpSpMkLst>
        </pc:grpChg>
        <pc:picChg chg="add">
          <ac:chgData name="bberkow000@citymail.cuny.edu" userId="S::bberkow000@citymail.cuny.edu::6372b472-4137-4daa-8691-25ef88adb136" providerId="AD" clId="Web-{D767C20E-233C-251B-D824-6E3DA3C95E79}" dt="2020-11-23T22:25:25.395" v="1031"/>
          <ac:picMkLst>
            <pc:docMk/>
            <pc:sldMk cId="2458763770" sldId="259"/>
            <ac:picMk id="9" creationId="{9FBB3149-8289-4060-BB01-ED3047C53146}"/>
          </ac:picMkLst>
        </pc:picChg>
      </pc:sldChg>
      <pc:sldChg chg="addSp delSp modSp mod setBg">
        <pc:chgData name="bberkow000@citymail.cuny.edu" userId="S::bberkow000@citymail.cuny.edu::6372b472-4137-4daa-8691-25ef88adb136" providerId="AD" clId="Web-{D767C20E-233C-251B-D824-6E3DA3C95E79}" dt="2020-11-24T11:15:18.931" v="2916" actId="20577"/>
        <pc:sldMkLst>
          <pc:docMk/>
          <pc:sldMk cId="2336262544" sldId="260"/>
        </pc:sldMkLst>
        <pc:spChg chg="mod">
          <ac:chgData name="bberkow000@citymail.cuny.edu" userId="S::bberkow000@citymail.cuny.edu::6372b472-4137-4daa-8691-25ef88adb136" providerId="AD" clId="Web-{D767C20E-233C-251B-D824-6E3DA3C95E79}" dt="2020-11-24T10:37:17.637" v="2809" actId="20577"/>
          <ac:spMkLst>
            <pc:docMk/>
            <pc:sldMk cId="2336262544" sldId="260"/>
            <ac:spMk id="2" creationId="{FFCA4ED2-FE62-4772-BE75-DF70C7376844}"/>
          </ac:spMkLst>
        </pc:spChg>
        <pc:spChg chg="del">
          <ac:chgData name="bberkow000@citymail.cuny.edu" userId="S::bberkow000@citymail.cuny.edu::6372b472-4137-4daa-8691-25ef88adb136" providerId="AD" clId="Web-{D767C20E-233C-251B-D824-6E3DA3C95E79}" dt="2020-11-23T23:06:04.586" v="1813"/>
          <ac:spMkLst>
            <pc:docMk/>
            <pc:sldMk cId="2336262544" sldId="260"/>
            <ac:spMk id="3" creationId="{AE21236A-BC50-49B4-91C0-1C9AA1AED483}"/>
          </ac:spMkLst>
        </pc:spChg>
        <pc:spChg chg="mod">
          <ac:chgData name="bberkow000@citymail.cuny.edu" userId="S::bberkow000@citymail.cuny.edu::6372b472-4137-4daa-8691-25ef88adb136" providerId="AD" clId="Web-{D767C20E-233C-251B-D824-6E3DA3C95E79}" dt="2020-11-24T11:15:18.931" v="2916" actId="20577"/>
          <ac:spMkLst>
            <pc:docMk/>
            <pc:sldMk cId="2336262544" sldId="260"/>
            <ac:spMk id="4" creationId="{4D1C4E31-B9BC-4A6D-9F39-576E0A9F17D2}"/>
          </ac:spMkLst>
        </pc:spChg>
        <pc:spChg chg="add del mod">
          <ac:chgData name="bberkow000@citymail.cuny.edu" userId="S::bberkow000@citymail.cuny.edu::6372b472-4137-4daa-8691-25ef88adb136" providerId="AD" clId="Web-{D767C20E-233C-251B-D824-6E3DA3C95E79}" dt="2020-11-23T23:07:56.400" v="1872"/>
          <ac:spMkLst>
            <pc:docMk/>
            <pc:sldMk cId="2336262544" sldId="260"/>
            <ac:spMk id="8" creationId="{C86E6648-DE15-4BA2-8A16-2C3792BE4CDC}"/>
          </ac:spMkLst>
        </pc:spChg>
        <pc:spChg chg="add">
          <ac:chgData name="bberkow000@citymail.cuny.edu" userId="S::bberkow000@citymail.cuny.edu::6372b472-4137-4daa-8691-25ef88adb136" providerId="AD" clId="Web-{D767C20E-233C-251B-D824-6E3DA3C95E79}" dt="2020-11-23T23:11:43.185" v="2130"/>
          <ac:spMkLst>
            <pc:docMk/>
            <pc:sldMk cId="2336262544" sldId="260"/>
            <ac:spMk id="143" creationId="{C2E4E997-8672-4FFD-B8EC-9932A8E4714B}"/>
          </ac:spMkLst>
        </pc:spChg>
        <pc:grpChg chg="add del">
          <ac:chgData name="bberkow000@citymail.cuny.edu" userId="S::bberkow000@citymail.cuny.edu::6372b472-4137-4daa-8691-25ef88adb136" providerId="AD" clId="Web-{D767C20E-233C-251B-D824-6E3DA3C95E79}" dt="2020-11-23T23:11:43.185" v="2130"/>
          <ac:grpSpMkLst>
            <pc:docMk/>
            <pc:sldMk cId="2336262544" sldId="260"/>
            <ac:grpSpMk id="13" creationId="{9795E515-5F57-431F-9A0D-3A0419DF7572}"/>
          </ac:grpSpMkLst>
        </pc:grpChg>
        <pc:grpChg chg="add del">
          <ac:chgData name="bberkow000@citymail.cuny.edu" userId="S::bberkow000@citymail.cuny.edu::6372b472-4137-4daa-8691-25ef88adb136" providerId="AD" clId="Web-{D767C20E-233C-251B-D824-6E3DA3C95E79}" dt="2020-11-23T23:11:43.185" v="2130"/>
          <ac:grpSpMkLst>
            <pc:docMk/>
            <pc:sldMk cId="2336262544" sldId="260"/>
            <ac:grpSpMk id="69" creationId="{316DCFC9-6877-407C-8170-608FCB8E35AE}"/>
          </ac:grpSpMkLst>
        </pc:grpChg>
        <pc:grpChg chg="add del">
          <ac:chgData name="bberkow000@citymail.cuny.edu" userId="S::bberkow000@citymail.cuny.edu::6372b472-4137-4daa-8691-25ef88adb136" providerId="AD" clId="Web-{D767C20E-233C-251B-D824-6E3DA3C95E79}" dt="2020-11-23T23:11:43.185" v="2130"/>
          <ac:grpSpMkLst>
            <pc:docMk/>
            <pc:sldMk cId="2336262544" sldId="260"/>
            <ac:grpSpMk id="73" creationId="{89353FE7-0D03-4AD2-8B8A-60A06F6BDA4C}"/>
          </ac:grpSpMkLst>
        </pc:grpChg>
        <pc:grpChg chg="add">
          <ac:chgData name="bberkow000@citymail.cuny.edu" userId="S::bberkow000@citymail.cuny.edu::6372b472-4137-4daa-8691-25ef88adb136" providerId="AD" clId="Web-{D767C20E-233C-251B-D824-6E3DA3C95E79}" dt="2020-11-23T23:11:43.185" v="2130"/>
          <ac:grpSpMkLst>
            <pc:docMk/>
            <pc:sldMk cId="2336262544" sldId="260"/>
            <ac:grpSpMk id="102" creationId="{EB95AFDF-FA7D-4311-9C65-6D507D92F474}"/>
          </ac:grpSpMkLst>
        </pc:grpChg>
        <pc:grpChg chg="add">
          <ac:chgData name="bberkow000@citymail.cuny.edu" userId="S::bberkow000@citymail.cuny.edu::6372b472-4137-4daa-8691-25ef88adb136" providerId="AD" clId="Web-{D767C20E-233C-251B-D824-6E3DA3C95E79}" dt="2020-11-23T23:11:43.185" v="2130"/>
          <ac:grpSpMkLst>
            <pc:docMk/>
            <pc:sldMk cId="2336262544" sldId="260"/>
            <ac:grpSpMk id="147" creationId="{453E4DEE-E996-40F8-8635-0FF43D7348F9}"/>
          </ac:grpSpMkLst>
        </pc:grpChg>
        <pc:picChg chg="add del mod">
          <ac:chgData name="bberkow000@citymail.cuny.edu" userId="S::bberkow000@citymail.cuny.edu::6372b472-4137-4daa-8691-25ef88adb136" providerId="AD" clId="Web-{D767C20E-233C-251B-D824-6E3DA3C95E79}" dt="2020-11-24T10:18:13.263" v="2151"/>
          <ac:picMkLst>
            <pc:docMk/>
            <pc:sldMk cId="2336262544" sldId="260"/>
            <ac:picMk id="3" creationId="{A18F53A7-F241-40F7-B728-978B269E08BC}"/>
          </ac:picMkLst>
        </pc:picChg>
        <pc:picChg chg="add mod">
          <ac:chgData name="bberkow000@citymail.cuny.edu" userId="S::bberkow000@citymail.cuny.edu::6372b472-4137-4daa-8691-25ef88adb136" providerId="AD" clId="Web-{D767C20E-233C-251B-D824-6E3DA3C95E79}" dt="2020-11-24T10:21:26.888" v="2157" actId="14100"/>
          <ac:picMkLst>
            <pc:docMk/>
            <pc:sldMk cId="2336262544" sldId="260"/>
            <ac:picMk id="5" creationId="{10C3A58D-D669-473D-8F85-D5F289E2C980}"/>
          </ac:picMkLst>
        </pc:picChg>
        <pc:picChg chg="add del mod ord modCrop">
          <ac:chgData name="bberkow000@citymail.cuny.edu" userId="S::bberkow000@citymail.cuny.edu::6372b472-4137-4daa-8691-25ef88adb136" providerId="AD" clId="Web-{D767C20E-233C-251B-D824-6E3DA3C95E79}" dt="2020-11-23T23:07:31.978" v="1867"/>
          <ac:picMkLst>
            <pc:docMk/>
            <pc:sldMk cId="2336262544" sldId="260"/>
            <ac:picMk id="5" creationId="{A5B10B37-8E78-417A-837E-4A5560073B65}"/>
          </ac:picMkLst>
        </pc:picChg>
        <pc:picChg chg="add mod ord">
          <ac:chgData name="bberkow000@citymail.cuny.edu" userId="S::bberkow000@citymail.cuny.edu::6372b472-4137-4daa-8691-25ef88adb136" providerId="AD" clId="Web-{D767C20E-233C-251B-D824-6E3DA3C95E79}" dt="2020-11-24T10:34:04.153" v="2745" actId="14100"/>
          <ac:picMkLst>
            <pc:docMk/>
            <pc:sldMk cId="2336262544" sldId="260"/>
            <ac:picMk id="6" creationId="{69758144-B893-40CA-8FD9-EF36FC82F2C7}"/>
          </ac:picMkLst>
        </pc:picChg>
        <pc:picChg chg="add del">
          <ac:chgData name="bberkow000@citymail.cuny.edu" userId="S::bberkow000@citymail.cuny.edu::6372b472-4137-4daa-8691-25ef88adb136" providerId="AD" clId="Web-{D767C20E-233C-251B-D824-6E3DA3C95E79}" dt="2020-11-23T23:11:43.185" v="2130"/>
          <ac:picMkLst>
            <pc:docMk/>
            <pc:sldMk cId="2336262544" sldId="260"/>
            <ac:picMk id="11" creationId="{50C065C3-0FE3-4452-B765-CB05BBB2A983}"/>
          </ac:picMkLst>
        </pc:picChg>
        <pc:picChg chg="add">
          <ac:chgData name="bberkow000@citymail.cuny.edu" userId="S::bberkow000@citymail.cuny.edu::6372b472-4137-4daa-8691-25ef88adb136" providerId="AD" clId="Web-{D767C20E-233C-251B-D824-6E3DA3C95E79}" dt="2020-11-23T23:11:43.185" v="2130"/>
          <ac:picMkLst>
            <pc:docMk/>
            <pc:sldMk cId="2336262544" sldId="260"/>
            <ac:picMk id="100" creationId="{5FF7B57D-FF7B-48B3-9F60-9BCEEECF9E76}"/>
          </ac:picMkLst>
        </pc:picChg>
        <pc:picChg chg="add">
          <ac:chgData name="bberkow000@citymail.cuny.edu" userId="S::bberkow000@citymail.cuny.edu::6372b472-4137-4daa-8691-25ef88adb136" providerId="AD" clId="Web-{D767C20E-233C-251B-D824-6E3DA3C95E79}" dt="2020-11-23T23:11:43.185" v="2130"/>
          <ac:picMkLst>
            <pc:docMk/>
            <pc:sldMk cId="2336262544" sldId="260"/>
            <ac:picMk id="145" creationId="{FE6BA9E6-1D9E-4D30-B528-D49FA1342E4E}"/>
          </ac:picMkLst>
        </pc:picChg>
      </pc:sldChg>
      <pc:sldChg chg="addSp modSp mod setBg modClrScheme chgLayout">
        <pc:chgData name="bberkow000@citymail.cuny.edu" userId="S::bberkow000@citymail.cuny.edu::6372b472-4137-4daa-8691-25ef88adb136" providerId="AD" clId="Web-{D767C20E-233C-251B-D824-6E3DA3C95E79}" dt="2020-11-24T10:37:41.043" v="2813" actId="20577"/>
        <pc:sldMkLst>
          <pc:docMk/>
          <pc:sldMk cId="1826336402" sldId="261"/>
        </pc:sldMkLst>
        <pc:spChg chg="add mod">
          <ac:chgData name="bberkow000@citymail.cuny.edu" userId="S::bberkow000@citymail.cuny.edu::6372b472-4137-4daa-8691-25ef88adb136" providerId="AD" clId="Web-{D767C20E-233C-251B-D824-6E3DA3C95E79}" dt="2020-11-24T10:30:57.590" v="2684"/>
          <ac:spMkLst>
            <pc:docMk/>
            <pc:sldMk cId="1826336402" sldId="261"/>
            <ac:spMk id="2" creationId="{176DE547-1B98-4AF9-AF82-5BB2E818D3C7}"/>
          </ac:spMkLst>
        </pc:spChg>
        <pc:spChg chg="add mod">
          <ac:chgData name="bberkow000@citymail.cuny.edu" userId="S::bberkow000@citymail.cuny.edu::6372b472-4137-4daa-8691-25ef88adb136" providerId="AD" clId="Web-{D767C20E-233C-251B-D824-6E3DA3C95E79}" dt="2020-11-24T10:37:41.043" v="2813" actId="20577"/>
          <ac:spMkLst>
            <pc:docMk/>
            <pc:sldMk cId="1826336402" sldId="261"/>
            <ac:spMk id="3" creationId="{B7FF04DF-9932-4FCA-A0C7-2203066D1FEC}"/>
          </ac:spMkLst>
        </pc:spChg>
        <pc:spChg chg="add">
          <ac:chgData name="bberkow000@citymail.cuny.edu" userId="S::bberkow000@citymail.cuny.edu::6372b472-4137-4daa-8691-25ef88adb136" providerId="AD" clId="Web-{D767C20E-233C-251B-D824-6E3DA3C95E79}" dt="2020-11-24T10:30:57.590" v="2684"/>
          <ac:spMkLst>
            <pc:docMk/>
            <pc:sldMk cId="1826336402" sldId="261"/>
            <ac:spMk id="8" creationId="{CC892AB0-7D6D-4FC9-9105-0CB427161889}"/>
          </ac:spMkLst>
        </pc:spChg>
        <pc:spChg chg="add">
          <ac:chgData name="bberkow000@citymail.cuny.edu" userId="S::bberkow000@citymail.cuny.edu::6372b472-4137-4daa-8691-25ef88adb136" providerId="AD" clId="Web-{D767C20E-233C-251B-D824-6E3DA3C95E79}" dt="2020-11-24T10:30:57.590" v="2684"/>
          <ac:spMkLst>
            <pc:docMk/>
            <pc:sldMk cId="1826336402" sldId="261"/>
            <ac:spMk id="38" creationId="{6D29BE04-4454-4832-B83F-10D001BFF94D}"/>
          </ac:spMkLst>
        </pc:spChg>
        <pc:spChg chg="add">
          <ac:chgData name="bberkow000@citymail.cuny.edu" userId="S::bberkow000@citymail.cuny.edu::6372b472-4137-4daa-8691-25ef88adb136" providerId="AD" clId="Web-{D767C20E-233C-251B-D824-6E3DA3C95E79}" dt="2020-11-24T10:30:57.590" v="2684"/>
          <ac:spMkLst>
            <pc:docMk/>
            <pc:sldMk cId="1826336402" sldId="261"/>
            <ac:spMk id="40" creationId="{98714CE9-3C2C-48E1-8B8F-CFB7735C43D7}"/>
          </ac:spMkLst>
        </pc:spChg>
        <pc:grpChg chg="add">
          <ac:chgData name="bberkow000@citymail.cuny.edu" userId="S::bberkow000@citymail.cuny.edu::6372b472-4137-4daa-8691-25ef88adb136" providerId="AD" clId="Web-{D767C20E-233C-251B-D824-6E3DA3C95E79}" dt="2020-11-24T10:30:57.590" v="2684"/>
          <ac:grpSpMkLst>
            <pc:docMk/>
            <pc:sldMk cId="1826336402" sldId="261"/>
            <ac:grpSpMk id="10" creationId="{807353E4-FA19-40CB-8AF8-3A8E6704BE09}"/>
          </ac:grpSpMkLst>
        </pc:grpChg>
        <pc:grpChg chg="add">
          <ac:chgData name="bberkow000@citymail.cuny.edu" userId="S::bberkow000@citymail.cuny.edu::6372b472-4137-4daa-8691-25ef88adb136" providerId="AD" clId="Web-{D767C20E-233C-251B-D824-6E3DA3C95E79}" dt="2020-11-24T10:30:57.590" v="2684"/>
          <ac:grpSpMkLst>
            <pc:docMk/>
            <pc:sldMk cId="1826336402" sldId="261"/>
            <ac:grpSpMk id="18" creationId="{0328E69E-CE3D-4110-8BF7-AD3C0C10CB1C}"/>
          </ac:grpSpMkLst>
        </pc:grpChg>
        <pc:grpChg chg="add">
          <ac:chgData name="bberkow000@citymail.cuny.edu" userId="S::bberkow000@citymail.cuny.edu::6372b472-4137-4daa-8691-25ef88adb136" providerId="AD" clId="Web-{D767C20E-233C-251B-D824-6E3DA3C95E79}" dt="2020-11-24T10:30:57.590" v="2684"/>
          <ac:grpSpMkLst>
            <pc:docMk/>
            <pc:sldMk cId="1826336402" sldId="261"/>
            <ac:grpSpMk id="24" creationId="{F64806C9-3599-45A7-BCFF-F762C54276F8}"/>
          </ac:grpSpMkLst>
        </pc:grpChg>
        <pc:grpChg chg="add">
          <ac:chgData name="bberkow000@citymail.cuny.edu" userId="S::bberkow000@citymail.cuny.edu::6372b472-4137-4daa-8691-25ef88adb136" providerId="AD" clId="Web-{D767C20E-233C-251B-D824-6E3DA3C95E79}" dt="2020-11-24T10:30:57.590" v="2684"/>
          <ac:grpSpMkLst>
            <pc:docMk/>
            <pc:sldMk cId="1826336402" sldId="261"/>
            <ac:grpSpMk id="30" creationId="{1287AC97-A8E8-4B45-A50A-3057A88B4088}"/>
          </ac:grpSpMkLst>
        </pc:grpChg>
      </pc:sldChg>
      <pc:sldChg chg="modSp">
        <pc:chgData name="bberkow000@citymail.cuny.edu" userId="S::bberkow000@citymail.cuny.edu::6372b472-4137-4daa-8691-25ef88adb136" providerId="AD" clId="Web-{D767C20E-233C-251B-D824-6E3DA3C95E79}" dt="2020-11-24T10:43:06.371" v="2838" actId="20577"/>
        <pc:sldMkLst>
          <pc:docMk/>
          <pc:sldMk cId="3209915265" sldId="262"/>
        </pc:sldMkLst>
        <pc:spChg chg="mod">
          <ac:chgData name="bberkow000@citymail.cuny.edu" userId="S::bberkow000@citymail.cuny.edu::6372b472-4137-4daa-8691-25ef88adb136" providerId="AD" clId="Web-{D767C20E-233C-251B-D824-6E3DA3C95E79}" dt="2020-11-24T10:43:06.371" v="2838" actId="20577"/>
          <ac:spMkLst>
            <pc:docMk/>
            <pc:sldMk cId="3209915265" sldId="262"/>
            <ac:spMk id="3" creationId="{CFD2C16A-06DC-4EA2-8EBA-44354D065D5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mensvote100.org/the-suff-buffs-blog/2020/4/1/the-great-suffrage-parade-of-1913" TargetMode="External"/><Relationship Id="rId2" Type="http://schemas.openxmlformats.org/officeDocument/2006/relationships/hyperlink" Target="http://www.heritage.org/economic-and-property-rights/commentary/trumps-reversal-obama-pay-gap-rule-good-news-wom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lily.com/five-womens-marches-throughout-history-that-triggered-political-chang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7D4B16D-600A-41A1-8B1B-3727C56C0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E7C35E0-BD19-4AFC-81BF-7A7507E9C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60000"/>
            </a:schemeClr>
          </a:solidFill>
          <a:effectLst/>
        </p:grpSpPr>
        <p:sp>
          <p:nvSpPr>
            <p:cNvPr id="42" name="Rectangle 5">
              <a:extLst>
                <a:ext uri="{FF2B5EF4-FFF2-40B4-BE49-F238E27FC236}">
                  <a16:creationId xmlns:a16="http://schemas.microsoft.com/office/drawing/2014/main" id="{1E08D20A-3975-4596-85C6-D46799586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630A9349-BFE4-4720-A229-98DCD3B69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28487744-BBC9-4D40-85B3-0D45003C3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Rectangle 8">
              <a:extLst>
                <a:ext uri="{FF2B5EF4-FFF2-40B4-BE49-F238E27FC236}">
                  <a16:creationId xmlns:a16="http://schemas.microsoft.com/office/drawing/2014/main" id="{FAD6EF4D-97BD-46B4-9B5B-CD70971DD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210DCC42-11D2-4162-B47A-869B3F66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DE4880D6-6ECE-4F1B-B474-FE3940D0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A1A39307-F675-49D2-9E45-28DA2AB5C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AC5E23C5-C5D6-4BC3-9531-C0B2D7D29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4D3FC0A7-9672-4B19-8D54-71C3B39F7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9911D04C-3FFB-4D1E-8F59-5C02692E3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A0178C8F-EF32-4F3D-B022-60A7DE136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EEB2DD25-DE0D-48CE-8218-E4EF1227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13C92E55-66CB-48F7-BF28-5D8ED146B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CB0B6C7B-4820-48AB-92AF-896559F00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2018EECD-4518-458F-989E-6FCAE5AE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1FB0915F-3C52-468A-87E7-F3EE381DA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7B184771-5A8E-4ED5-9179-24B19F26C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BC5162D1-D64C-4FBA-BE86-11B27A743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9EFF345C-6A58-4123-B2D1-2ED9E3691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03CE89F7-AE1C-4370-920E-EE04C412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D6E298F6-F99D-49EF-B614-24D2179C2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6">
              <a:extLst>
                <a:ext uri="{FF2B5EF4-FFF2-40B4-BE49-F238E27FC236}">
                  <a16:creationId xmlns:a16="http://schemas.microsoft.com/office/drawing/2014/main" id="{2424FD35-451D-468C-9EB2-8DA350C12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45BC0C6F-B91F-42CC-9046-522FE822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F88AFBEE-A8B5-4B18-B834-5269F6C13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64B0F493-EC69-4C85-87D4-287628231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09920E7F-979C-40F6-8FB1-791325A4A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1387BCC3-D7BF-443E-B18C-87B696E64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F1C0670D-9FA2-48D7-AFDB-4438ECC3E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33">
              <a:extLst>
                <a:ext uri="{FF2B5EF4-FFF2-40B4-BE49-F238E27FC236}">
                  <a16:creationId xmlns:a16="http://schemas.microsoft.com/office/drawing/2014/main" id="{34088C0C-CAD1-4E66-A162-1D7020365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B8C224A6-72B4-4763-B708-65A321D0D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2EE3A964-523C-470B-8B10-09053452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1B87487E-C0EA-4E2A-8FC0-3D4C4F017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D8B57E7E-D885-4A0B-BBA0-E3BC3A68C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6FB84573-B84B-4571-A6E5-91CD308E7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39">
              <a:extLst>
                <a:ext uri="{FF2B5EF4-FFF2-40B4-BE49-F238E27FC236}">
                  <a16:creationId xmlns:a16="http://schemas.microsoft.com/office/drawing/2014/main" id="{7EE5EE00-E139-4AB9-ACFC-5E39CFA95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40">
              <a:extLst>
                <a:ext uri="{FF2B5EF4-FFF2-40B4-BE49-F238E27FC236}">
                  <a16:creationId xmlns:a16="http://schemas.microsoft.com/office/drawing/2014/main" id="{5A38A6AA-6753-4EFE-94BB-96DF73975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41">
              <a:extLst>
                <a:ext uri="{FF2B5EF4-FFF2-40B4-BE49-F238E27FC236}">
                  <a16:creationId xmlns:a16="http://schemas.microsoft.com/office/drawing/2014/main" id="{506AB599-570B-4547-97F4-F2C672301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42">
              <a:extLst>
                <a:ext uri="{FF2B5EF4-FFF2-40B4-BE49-F238E27FC236}">
                  <a16:creationId xmlns:a16="http://schemas.microsoft.com/office/drawing/2014/main" id="{9AFDEA1E-DBAB-4507-8D36-786F19A85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C824D6F7-0BDF-4C8C-869D-BDDEB0764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44">
              <a:extLst>
                <a:ext uri="{FF2B5EF4-FFF2-40B4-BE49-F238E27FC236}">
                  <a16:creationId xmlns:a16="http://schemas.microsoft.com/office/drawing/2014/main" id="{6953C491-AE0F-4D2B-9474-18D5E8B5D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Rectangle 45">
              <a:extLst>
                <a:ext uri="{FF2B5EF4-FFF2-40B4-BE49-F238E27FC236}">
                  <a16:creationId xmlns:a16="http://schemas.microsoft.com/office/drawing/2014/main" id="{5B956350-9BDD-4090-B2B6-12C13D1CE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3" name="Freeform 46">
              <a:extLst>
                <a:ext uri="{FF2B5EF4-FFF2-40B4-BE49-F238E27FC236}">
                  <a16:creationId xmlns:a16="http://schemas.microsoft.com/office/drawing/2014/main" id="{ECE31E80-E354-44C3-81E0-4E3E41DDF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47">
              <a:extLst>
                <a:ext uri="{FF2B5EF4-FFF2-40B4-BE49-F238E27FC236}">
                  <a16:creationId xmlns:a16="http://schemas.microsoft.com/office/drawing/2014/main" id="{9DFA35DB-5360-405A-A7EB-064E51FBC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48">
              <a:extLst>
                <a:ext uri="{FF2B5EF4-FFF2-40B4-BE49-F238E27FC236}">
                  <a16:creationId xmlns:a16="http://schemas.microsoft.com/office/drawing/2014/main" id="{2DA499BD-4313-4AD1-BE87-4BEF50FEC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49">
              <a:extLst>
                <a:ext uri="{FF2B5EF4-FFF2-40B4-BE49-F238E27FC236}">
                  <a16:creationId xmlns:a16="http://schemas.microsoft.com/office/drawing/2014/main" id="{680E4C6D-12D1-417A-A709-EC416D98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50">
              <a:extLst>
                <a:ext uri="{FF2B5EF4-FFF2-40B4-BE49-F238E27FC236}">
                  <a16:creationId xmlns:a16="http://schemas.microsoft.com/office/drawing/2014/main" id="{C93537B4-09B6-4CC6-92DE-3D3BDAC7A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51">
              <a:extLst>
                <a:ext uri="{FF2B5EF4-FFF2-40B4-BE49-F238E27FC236}">
                  <a16:creationId xmlns:a16="http://schemas.microsoft.com/office/drawing/2014/main" id="{5D100FC5-9EA8-4DA7-AFA4-BC60831FD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52">
              <a:extLst>
                <a:ext uri="{FF2B5EF4-FFF2-40B4-BE49-F238E27FC236}">
                  <a16:creationId xmlns:a16="http://schemas.microsoft.com/office/drawing/2014/main" id="{3F10D757-6A3B-4314-9755-419B3738E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53">
              <a:extLst>
                <a:ext uri="{FF2B5EF4-FFF2-40B4-BE49-F238E27FC236}">
                  <a16:creationId xmlns:a16="http://schemas.microsoft.com/office/drawing/2014/main" id="{28A4D881-D08B-4AAF-866D-7C3160112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54">
              <a:extLst>
                <a:ext uri="{FF2B5EF4-FFF2-40B4-BE49-F238E27FC236}">
                  <a16:creationId xmlns:a16="http://schemas.microsoft.com/office/drawing/2014/main" id="{A666F3F8-571E-483F-9B9F-31EDB91A9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55">
              <a:extLst>
                <a:ext uri="{FF2B5EF4-FFF2-40B4-BE49-F238E27FC236}">
                  <a16:creationId xmlns:a16="http://schemas.microsoft.com/office/drawing/2014/main" id="{18305C0F-0A00-450D-92A1-313C72439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56">
              <a:extLst>
                <a:ext uri="{FF2B5EF4-FFF2-40B4-BE49-F238E27FC236}">
                  <a16:creationId xmlns:a16="http://schemas.microsoft.com/office/drawing/2014/main" id="{9A5635D8-CCB7-4D16-BB87-B1BC1AC97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57">
              <a:extLst>
                <a:ext uri="{FF2B5EF4-FFF2-40B4-BE49-F238E27FC236}">
                  <a16:creationId xmlns:a16="http://schemas.microsoft.com/office/drawing/2014/main" id="{7C10A784-B5EE-4486-96E7-3CC72B93A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58">
              <a:extLst>
                <a:ext uri="{FF2B5EF4-FFF2-40B4-BE49-F238E27FC236}">
                  <a16:creationId xmlns:a16="http://schemas.microsoft.com/office/drawing/2014/main" id="{AE5FA7CA-916C-4A34-A727-E0289D891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97" name="Picture 2">
            <a:extLst>
              <a:ext uri="{FF2B5EF4-FFF2-40B4-BE49-F238E27FC236}">
                <a16:creationId xmlns:a16="http://schemas.microsoft.com/office/drawing/2014/main" id="{51039561-92F9-40EE-900B-6AA0F5804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9525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3113" y="1122363"/>
            <a:ext cx="4527929" cy="2095416"/>
          </a:xfrm>
        </p:spPr>
        <p:txBody>
          <a:bodyPr anchor="ctr">
            <a:normAutofit/>
          </a:bodyPr>
          <a:lstStyle/>
          <a:p>
            <a:pPr algn="r"/>
            <a:r>
              <a:rPr lang="en-US" sz="6000"/>
              <a:t>THE ROAD TO EQUALITY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1631" y="1122363"/>
            <a:ext cx="2816368" cy="42878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BEN BERKOWITZ</a:t>
            </a:r>
          </a:p>
          <a:p>
            <a:r>
              <a:rPr lang="en-US" sz="2400"/>
              <a:t>ENGLISH 110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902DA06-324A-48CE-8C20-94535480A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133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D5F0C7E8-4380-4F7F-808F-89B9C5F2A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349" y="3439563"/>
            <a:ext cx="4066672" cy="150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44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CED30-EAC3-46C8-A25E-5F589932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066" y="609600"/>
            <a:ext cx="9367344" cy="762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FAMOUS WOMEN'S PROTESTS SINCE 1900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AF864-F4E6-49D1-A031-F04BB1E1F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241" y="4220665"/>
            <a:ext cx="3457999" cy="760193"/>
          </a:xfrm>
        </p:spPr>
        <p:txBody>
          <a:bodyPr/>
          <a:lstStyle/>
          <a:p>
            <a:pPr marL="285750" indent="-285750">
              <a:buFont typeface="Wingdings"/>
              <a:buChar char="v"/>
            </a:pPr>
            <a:r>
              <a:rPr lang="en-US" sz="1800" b="1" dirty="0">
                <a:solidFill>
                  <a:srgbClr val="FF0000"/>
                </a:solidFill>
              </a:rPr>
              <a:t>Women’s suffrage parade </a:t>
            </a:r>
          </a:p>
          <a:p>
            <a:endParaRPr lang="en-US" dirty="0"/>
          </a:p>
        </p:txBody>
      </p:sp>
      <p:pic>
        <p:nvPicPr>
          <p:cNvPr id="12" name="Picture 12" descr="A group of people walking down the street&#10;&#10;Description automatically generated">
            <a:extLst>
              <a:ext uri="{FF2B5EF4-FFF2-40B4-BE49-F238E27FC236}">
                <a16:creationId xmlns:a16="http://schemas.microsoft.com/office/drawing/2014/main" id="{AB73B670-8A69-4D27-8D70-2A8B0A9DF697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2"/>
          <a:srcRect t="13176" b="13176"/>
          <a:stretch/>
        </p:blipFill>
        <p:spPr>
          <a:xfrm>
            <a:off x="892814" y="1813034"/>
            <a:ext cx="3350852" cy="2154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E2435A-7B08-4E73-AB2C-DCFA0AEE23A7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31206" y="4849479"/>
            <a:ext cx="3182103" cy="181632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Char char="•"/>
            </a:pPr>
            <a:r>
              <a:rPr lang="en-US" dirty="0"/>
              <a:t>MARCH 3, 1913</a:t>
            </a:r>
          </a:p>
          <a:p>
            <a:pPr marL="285750" indent="-285750">
              <a:buChar char="•"/>
            </a:pPr>
            <a:r>
              <a:rPr lang="en-US"/>
              <a:t>LED BY  ALICE PAUL AND INEZ MILHOLLAND </a:t>
            </a:r>
          </a:p>
          <a:p>
            <a:pPr marL="285750" indent="-285750">
              <a:buChar char="•"/>
            </a:pPr>
            <a:r>
              <a:rPr lang="en-US" dirty="0"/>
              <a:t>STRATEGICALLY PLANNED THE PRESIDENT WILSON'S INAUGIRATION</a:t>
            </a:r>
            <a:endParaRPr lang="en-US" sz="1800" dirty="0"/>
          </a:p>
          <a:p>
            <a:pPr marL="285750" indent="-285750">
              <a:buChar char="•"/>
            </a:pPr>
            <a:r>
              <a:rPr lang="en-US" dirty="0"/>
              <a:t>LED TO 19TH AMENDMANT</a:t>
            </a:r>
          </a:p>
          <a:p>
            <a:pPr marL="285750" indent="-285750">
              <a:buChar char="•"/>
            </a:pPr>
            <a:endParaRPr lang="en-US" dirty="0"/>
          </a:p>
          <a:p>
            <a:pPr marL="285750" indent="-285750">
              <a:buChar char="•"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ECC5F1-9E5B-4F09-8303-81B45C1784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89053" y="4549112"/>
            <a:ext cx="3463159" cy="300367"/>
          </a:xfrm>
        </p:spPr>
        <p:txBody>
          <a:bodyPr/>
          <a:lstStyle/>
          <a:p>
            <a:pPr marL="342900" indent="-342900">
              <a:buFont typeface="Wingdings" panose="020B0604020202020204" pitchFamily="34" charset="0"/>
              <a:buChar char="v"/>
            </a:pPr>
            <a:r>
              <a:rPr lang="en-US" sz="1800" b="1" dirty="0">
                <a:solidFill>
                  <a:srgbClr val="FF0000"/>
                </a:solidFill>
              </a:rPr>
              <a:t>WOMEN'S STRIKE FOR EQUALITY</a:t>
            </a:r>
          </a:p>
        </p:txBody>
      </p:sp>
      <p:pic>
        <p:nvPicPr>
          <p:cNvPr id="13" name="Picture 13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6DDFD1D8-7DD1-4EBF-96C3-196533FAB149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/>
          <a:srcRect t="14597" b="14597"/>
          <a:stretch/>
        </p:blipFill>
        <p:spPr>
          <a:xfrm>
            <a:off x="4535626" y="1668516"/>
            <a:ext cx="3079518" cy="2417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55D7CB-8A29-4800-9913-6463CE00407C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487593" y="4851461"/>
            <a:ext cx="3200400" cy="1961274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Char char="•"/>
            </a:pPr>
            <a:r>
              <a:rPr lang="en-US" dirty="0"/>
              <a:t>AUGUST 26, 1970</a:t>
            </a:r>
          </a:p>
          <a:p>
            <a:pPr marL="285750" indent="-285750">
              <a:buChar char="•"/>
            </a:pPr>
            <a:r>
              <a:rPr lang="en-US">
                <a:ea typeface="+mn-lt"/>
                <a:cs typeface="+mn-lt"/>
              </a:rPr>
              <a:t> SPEARHEADED BY BETTY FRIEDAN</a:t>
            </a:r>
          </a:p>
          <a:p>
            <a:pPr marL="285750" indent="-285750">
              <a:buChar char="•"/>
            </a:pPr>
            <a:r>
              <a:rPr lang="en-US" dirty="0">
                <a:ea typeface="+mn-lt"/>
                <a:cs typeface="+mn-lt"/>
              </a:rPr>
              <a:t>CELEBRATED</a:t>
            </a:r>
            <a:r>
              <a:rPr lang="en-US" dirty="0"/>
              <a:t> THE 50TH ANNIVERSARY OF THE 19TH AMENDMANT</a:t>
            </a:r>
            <a:endParaRPr lang="en-US"/>
          </a:p>
          <a:p>
            <a:pPr marL="285750" indent="-285750">
              <a:buChar char="•"/>
            </a:pPr>
            <a:r>
              <a:rPr lang="en-US" dirty="0"/>
              <a:t>50,000 WOMEN PARADED DOWN NEW YORK CITY'S FIFTH AVENUE</a:t>
            </a:r>
          </a:p>
          <a:p>
            <a:pPr marL="285750" indent="-285750">
              <a:buChar char="•"/>
            </a:pPr>
            <a:r>
              <a:rPr lang="en-US"/>
              <a:t>LED TO TITLE IX IN 1972</a:t>
            </a:r>
            <a:endParaRPr lang="en-US" dirty="0"/>
          </a:p>
          <a:p>
            <a:pPr marL="285750" indent="-285750">
              <a:buChar char="•"/>
            </a:pPr>
            <a:endParaRPr lang="en-US" dirty="0"/>
          </a:p>
          <a:p>
            <a:pPr marL="285750" indent="-285750">
              <a:buChar char="•"/>
            </a:pP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CD65F3-FD2E-4264-A22A-2546722083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26291" y="4404595"/>
            <a:ext cx="3190741" cy="195262"/>
          </a:xfrm>
        </p:spPr>
        <p:txBody>
          <a:bodyPr/>
          <a:lstStyle/>
          <a:p>
            <a:pPr marL="285750" indent="-285750">
              <a:buFont typeface="Wingdings" panose="020B0604020202020204" pitchFamily="34" charset="0"/>
              <a:buChar char="v"/>
            </a:pPr>
            <a:r>
              <a:rPr lang="en-US" sz="1800" b="1" dirty="0">
                <a:solidFill>
                  <a:srgbClr val="FF0000"/>
                </a:solidFill>
              </a:rPr>
              <a:t>WOMENS MARCH OF 2017</a:t>
            </a:r>
            <a:endParaRPr lang="en-US" b="1"/>
          </a:p>
        </p:txBody>
      </p:sp>
      <p:pic>
        <p:nvPicPr>
          <p:cNvPr id="14" name="Picture 14" descr="A group of stuffed animals on display in front of a crowd&#10;&#10;Description automatically generated">
            <a:extLst>
              <a:ext uri="{FF2B5EF4-FFF2-40B4-BE49-F238E27FC236}">
                <a16:creationId xmlns:a16="http://schemas.microsoft.com/office/drawing/2014/main" id="{1C9C3F4E-A824-4DC0-AF8B-19FB1B7BAE7C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4"/>
          <a:srcRect t="9003" b="9003"/>
          <a:stretch/>
        </p:blipFill>
        <p:spPr>
          <a:xfrm>
            <a:off x="8034718" y="2023239"/>
            <a:ext cx="3093176" cy="2010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3FECD0-80F5-45BB-84DE-33A1116143C7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957776" y="4793696"/>
            <a:ext cx="3168462" cy="2024336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Char char="•"/>
            </a:pPr>
            <a:r>
              <a:rPr lang="en-US" dirty="0"/>
              <a:t>JANUARY 21, 2017</a:t>
            </a:r>
          </a:p>
          <a:p>
            <a:pPr marL="285750" indent="-285750">
              <a:buChar char="•"/>
            </a:pPr>
            <a:r>
              <a:rPr lang="en-US" dirty="0"/>
              <a:t>LARGEST SINGLE-DAY PROTEST IN U.S HISTORY</a:t>
            </a:r>
          </a:p>
          <a:p>
            <a:pPr marL="285750" indent="-285750">
              <a:buChar char="•"/>
            </a:pPr>
            <a:r>
              <a:rPr lang="en-US">
                <a:ea typeface="+mn-lt"/>
                <a:cs typeface="+mn-lt"/>
              </a:rPr>
              <a:t>GOAL WAS TO UNIFY WOMEN AND MINORITY GROUPS AROUND ISSUES SUCH AS REPRODUCTIVE RIGHTS, IMMIGRATION, AND CIVIL RIGHTS </a:t>
            </a:r>
            <a:endParaRPr lang="en-US"/>
          </a:p>
          <a:p>
            <a:pPr marL="285750" indent="-285750">
              <a:buChar char="•"/>
            </a:pPr>
            <a:r>
              <a:rPr lang="en-US"/>
              <a:t>LED TO THE ESTABLISHMENT OF THE #METOO </a:t>
            </a:r>
            <a:r>
              <a:rPr lang="en-US" dirty="0"/>
              <a:t>MOVEMENT</a:t>
            </a:r>
            <a:endParaRPr lang="en-US"/>
          </a:p>
          <a:p>
            <a:pPr marL="285750" indent="-285750"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4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>
            <a:extLst>
              <a:ext uri="{FF2B5EF4-FFF2-40B4-BE49-F238E27FC236}">
                <a16:creationId xmlns:a16="http://schemas.microsoft.com/office/drawing/2014/main" id="{5ACD94DE-DE21-4A9D-8875-A1539BE21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A8F3053C-AA2D-43E7-9127-59111DE0E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59025B1-E34F-4772-B2CC-DA9B705D4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03" name="Rectangle 5">
                <a:extLst>
                  <a:ext uri="{FF2B5EF4-FFF2-40B4-BE49-F238E27FC236}">
                    <a16:creationId xmlns:a16="http://schemas.microsoft.com/office/drawing/2014/main" id="{85E8FDD9-55D5-48E9-BD0F-41FA02C5A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04" name="Freeform 6">
                <a:extLst>
                  <a:ext uri="{FF2B5EF4-FFF2-40B4-BE49-F238E27FC236}">
                    <a16:creationId xmlns:a16="http://schemas.microsoft.com/office/drawing/2014/main" id="{2C147D99-21B5-462F-B3D9-2D04FC67D8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" name="Freeform 7">
                <a:extLst>
                  <a:ext uri="{FF2B5EF4-FFF2-40B4-BE49-F238E27FC236}">
                    <a16:creationId xmlns:a16="http://schemas.microsoft.com/office/drawing/2014/main" id="{3A84E48A-5D81-47C8-9B35-7891B51623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" name="Freeform 8">
                <a:extLst>
                  <a:ext uri="{FF2B5EF4-FFF2-40B4-BE49-F238E27FC236}">
                    <a16:creationId xmlns:a16="http://schemas.microsoft.com/office/drawing/2014/main" id="{A7C08433-35BE-4A5A-9C1F-B37DEB4827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7" name="Freeform 9">
                <a:extLst>
                  <a:ext uri="{FF2B5EF4-FFF2-40B4-BE49-F238E27FC236}">
                    <a16:creationId xmlns:a16="http://schemas.microsoft.com/office/drawing/2014/main" id="{D0B8201B-0CB0-4F9E-ACB0-DD7529234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8" name="Freeform 10">
                <a:extLst>
                  <a:ext uri="{FF2B5EF4-FFF2-40B4-BE49-F238E27FC236}">
                    <a16:creationId xmlns:a16="http://schemas.microsoft.com/office/drawing/2014/main" id="{888D2777-7FAE-47C4-9E1A-3C4D015CF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9" name="Freeform 11">
                <a:extLst>
                  <a:ext uri="{FF2B5EF4-FFF2-40B4-BE49-F238E27FC236}">
                    <a16:creationId xmlns:a16="http://schemas.microsoft.com/office/drawing/2014/main" id="{CE168F44-CB11-4900-AC9E-3EBEC80160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0" name="Freeform 12">
                <a:extLst>
                  <a:ext uri="{FF2B5EF4-FFF2-40B4-BE49-F238E27FC236}">
                    <a16:creationId xmlns:a16="http://schemas.microsoft.com/office/drawing/2014/main" id="{A0F39381-D3B3-4EBE-80AB-F3AA4D1889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1" name="Freeform 13">
                <a:extLst>
                  <a:ext uri="{FF2B5EF4-FFF2-40B4-BE49-F238E27FC236}">
                    <a16:creationId xmlns:a16="http://schemas.microsoft.com/office/drawing/2014/main" id="{F8B41A7C-3B6F-4BEF-B1FA-4869947AE7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2" name="Freeform 14">
                <a:extLst>
                  <a:ext uri="{FF2B5EF4-FFF2-40B4-BE49-F238E27FC236}">
                    <a16:creationId xmlns:a16="http://schemas.microsoft.com/office/drawing/2014/main" id="{9A08FB39-6EFB-4948-88F2-6EB113F10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3" name="Freeform 15">
                <a:extLst>
                  <a:ext uri="{FF2B5EF4-FFF2-40B4-BE49-F238E27FC236}">
                    <a16:creationId xmlns:a16="http://schemas.microsoft.com/office/drawing/2014/main" id="{32489CF5-34F9-4676-8FC8-EA47623A9F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4" name="Line 16">
                <a:extLst>
                  <a:ext uri="{FF2B5EF4-FFF2-40B4-BE49-F238E27FC236}">
                    <a16:creationId xmlns:a16="http://schemas.microsoft.com/office/drawing/2014/main" id="{6E6A81FE-6687-4E45-86EE-506158CFC0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15" name="Freeform 17">
                <a:extLst>
                  <a:ext uri="{FF2B5EF4-FFF2-40B4-BE49-F238E27FC236}">
                    <a16:creationId xmlns:a16="http://schemas.microsoft.com/office/drawing/2014/main" id="{085F56DC-138C-4970-A499-1F8C4FBADF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6" name="Freeform 18">
                <a:extLst>
                  <a:ext uri="{FF2B5EF4-FFF2-40B4-BE49-F238E27FC236}">
                    <a16:creationId xmlns:a16="http://schemas.microsoft.com/office/drawing/2014/main" id="{2241CFC6-2DD5-4908-95FF-C76F3F432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7" name="Freeform 19">
                <a:extLst>
                  <a:ext uri="{FF2B5EF4-FFF2-40B4-BE49-F238E27FC236}">
                    <a16:creationId xmlns:a16="http://schemas.microsoft.com/office/drawing/2014/main" id="{EAE9ABAC-3BE1-44E6-A764-8B7884E839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8" name="Freeform 20">
                <a:extLst>
                  <a:ext uri="{FF2B5EF4-FFF2-40B4-BE49-F238E27FC236}">
                    <a16:creationId xmlns:a16="http://schemas.microsoft.com/office/drawing/2014/main" id="{39874D11-3018-499B-BD78-11BB954BDF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9" name="Rectangle 21">
                <a:extLst>
                  <a:ext uri="{FF2B5EF4-FFF2-40B4-BE49-F238E27FC236}">
                    <a16:creationId xmlns:a16="http://schemas.microsoft.com/office/drawing/2014/main" id="{9D4461D3-04C7-495D-BA09-8D5311E9DA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20" name="Freeform 22">
                <a:extLst>
                  <a:ext uri="{FF2B5EF4-FFF2-40B4-BE49-F238E27FC236}">
                    <a16:creationId xmlns:a16="http://schemas.microsoft.com/office/drawing/2014/main" id="{BF405972-B14C-45E8-9F0C-E2F11F1CF0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1" name="Freeform 23">
                <a:extLst>
                  <a:ext uri="{FF2B5EF4-FFF2-40B4-BE49-F238E27FC236}">
                    <a16:creationId xmlns:a16="http://schemas.microsoft.com/office/drawing/2014/main" id="{D7939026-A689-46F4-97AC-5F68665D7D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2" name="Freeform 24">
                <a:extLst>
                  <a:ext uri="{FF2B5EF4-FFF2-40B4-BE49-F238E27FC236}">
                    <a16:creationId xmlns:a16="http://schemas.microsoft.com/office/drawing/2014/main" id="{8AD9F31C-5CF7-45EE-907A-3074488127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25">
                <a:extLst>
                  <a:ext uri="{FF2B5EF4-FFF2-40B4-BE49-F238E27FC236}">
                    <a16:creationId xmlns:a16="http://schemas.microsoft.com/office/drawing/2014/main" id="{93412351-62FA-4EF3-8FE2-4CDD8397B9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26">
                <a:extLst>
                  <a:ext uri="{FF2B5EF4-FFF2-40B4-BE49-F238E27FC236}">
                    <a16:creationId xmlns:a16="http://schemas.microsoft.com/office/drawing/2014/main" id="{84A81491-A1EB-46E3-9E73-11B93428C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27">
                <a:extLst>
                  <a:ext uri="{FF2B5EF4-FFF2-40B4-BE49-F238E27FC236}">
                    <a16:creationId xmlns:a16="http://schemas.microsoft.com/office/drawing/2014/main" id="{E7727744-4F0E-4AA2-97BC-0C44AB354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28">
                <a:extLst>
                  <a:ext uri="{FF2B5EF4-FFF2-40B4-BE49-F238E27FC236}">
                    <a16:creationId xmlns:a16="http://schemas.microsoft.com/office/drawing/2014/main" id="{4575AD90-731F-4996-AA04-86E5EC8CB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29">
                <a:extLst>
                  <a:ext uri="{FF2B5EF4-FFF2-40B4-BE49-F238E27FC236}">
                    <a16:creationId xmlns:a16="http://schemas.microsoft.com/office/drawing/2014/main" id="{231A78D3-96D9-4A22-BC29-8274B016C0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30">
                <a:extLst>
                  <a:ext uri="{FF2B5EF4-FFF2-40B4-BE49-F238E27FC236}">
                    <a16:creationId xmlns:a16="http://schemas.microsoft.com/office/drawing/2014/main" id="{DFF31CA2-144E-493E-A135-83B83452AB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Freeform 31">
                <a:extLst>
                  <a:ext uri="{FF2B5EF4-FFF2-40B4-BE49-F238E27FC236}">
                    <a16:creationId xmlns:a16="http://schemas.microsoft.com/office/drawing/2014/main" id="{C1ED7F8F-8F7D-4634-8EF1-3DC871518A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51DBAB3-1986-470D-B778-24F7953C7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93" name="Freeform 32">
                <a:extLst>
                  <a:ext uri="{FF2B5EF4-FFF2-40B4-BE49-F238E27FC236}">
                    <a16:creationId xmlns:a16="http://schemas.microsoft.com/office/drawing/2014/main" id="{921E27E2-FB87-421E-898F-0AD31CBC49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33">
                <a:extLst>
                  <a:ext uri="{FF2B5EF4-FFF2-40B4-BE49-F238E27FC236}">
                    <a16:creationId xmlns:a16="http://schemas.microsoft.com/office/drawing/2014/main" id="{C9479707-E515-4B3C-9493-72190DDB2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34">
                <a:extLst>
                  <a:ext uri="{FF2B5EF4-FFF2-40B4-BE49-F238E27FC236}">
                    <a16:creationId xmlns:a16="http://schemas.microsoft.com/office/drawing/2014/main" id="{9FF90DFA-7702-4558-8B3D-756D81D85A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6" name="Freeform 35">
                <a:extLst>
                  <a:ext uri="{FF2B5EF4-FFF2-40B4-BE49-F238E27FC236}">
                    <a16:creationId xmlns:a16="http://schemas.microsoft.com/office/drawing/2014/main" id="{558A4777-3BE1-4000-9CB4-73048552F5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7" name="Freeform 36">
                <a:extLst>
                  <a:ext uri="{FF2B5EF4-FFF2-40B4-BE49-F238E27FC236}">
                    <a16:creationId xmlns:a16="http://schemas.microsoft.com/office/drawing/2014/main" id="{2A041A71-3C90-472C-AC37-21EFE0786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8" name="Freeform 37">
                <a:extLst>
                  <a:ext uri="{FF2B5EF4-FFF2-40B4-BE49-F238E27FC236}">
                    <a16:creationId xmlns:a16="http://schemas.microsoft.com/office/drawing/2014/main" id="{8FC1DCF1-A0C3-4803-9B5B-29A6C245A4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9" name="Freeform 38">
                <a:extLst>
                  <a:ext uri="{FF2B5EF4-FFF2-40B4-BE49-F238E27FC236}">
                    <a16:creationId xmlns:a16="http://schemas.microsoft.com/office/drawing/2014/main" id="{71612D3E-4DBC-49B9-86B5-FCD82B1B1E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0" name="Freeform 39">
                <a:extLst>
                  <a:ext uri="{FF2B5EF4-FFF2-40B4-BE49-F238E27FC236}">
                    <a16:creationId xmlns:a16="http://schemas.microsoft.com/office/drawing/2014/main" id="{CB1CF104-08B0-46F6-ABBF-649AC5A702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1" name="Freeform 40">
                <a:extLst>
                  <a:ext uri="{FF2B5EF4-FFF2-40B4-BE49-F238E27FC236}">
                    <a16:creationId xmlns:a16="http://schemas.microsoft.com/office/drawing/2014/main" id="{FCE7D9F8-F405-4677-A45F-EDBB7F168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2" name="Rectangle 41">
                <a:extLst>
                  <a:ext uri="{FF2B5EF4-FFF2-40B4-BE49-F238E27FC236}">
                    <a16:creationId xmlns:a16="http://schemas.microsoft.com/office/drawing/2014/main" id="{7347872F-3F7B-4ADF-BC95-429727E82D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2F5F8E-7A75-4519-8C07-5231D10A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bg1">
                    <a:lumMod val="75000"/>
                    <a:lumOff val="25000"/>
                  </a:schemeClr>
                </a:solidFill>
              </a:rPr>
              <a:t>Woman's march of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B32AD-606D-412A-8FB6-72FAFF11D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2" y="2249487"/>
            <a:ext cx="5894388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  <a:lumOff val="5000"/>
                  </a:schemeClr>
                </a:solidFill>
              </a:rPr>
              <a:t>3.5-5 MILLION PARTICIPANTS ATTENDED ACROSS THE GLOBE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  <a:lumOff val="5000"/>
                  </a:schemeClr>
                </a:solidFill>
              </a:rPr>
              <a:t> IN WASHINGTON D.C. ALONE, 470,000 PEOPLE ATTENDED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  <a:lumOff val="5000"/>
                  </a:schemeClr>
                </a:solidFill>
              </a:rPr>
              <a:t>MANY FAMOUS ACTIVISTS AND ACTRESSES ATTENDED AND SPOKE BY THE MARCH, INCLUDING ASHLEY JUDD, SCARLETT JOHANSSON AND MELANIE CAMPBELL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  <a:lumOff val="5000"/>
                  </a:schemeClr>
                </a:solidFill>
              </a:rPr>
              <a:t>TWO MAIN AGENDAS OF THE MARCH: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  <a:lumOff val="5000"/>
                  </a:schemeClr>
                </a:solidFill>
              </a:rPr>
              <a:t>1. OUTRAGE TOWARD THE INAUGIRATION OF DONALD TRUMP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  <a:lumOff val="5000"/>
                  </a:schemeClr>
                </a:solidFill>
              </a:rPr>
              <a:t>2. CHALLENGING THE PRIVELEGE AND POWER MEN TEND TO HAVE 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OVER WOMEN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5" name="Picture 5" descr="A person holding a sign&#10;&#10;Description automatically generated">
            <a:extLst>
              <a:ext uri="{FF2B5EF4-FFF2-40B4-BE49-F238E27FC236}">
                <a16:creationId xmlns:a16="http://schemas.microsoft.com/office/drawing/2014/main" id="{BEDF12B3-BCF0-4622-BB51-7054551C0D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552"/>
          <a:stretch/>
        </p:blipFill>
        <p:spPr>
          <a:xfrm>
            <a:off x="7619998" y="780235"/>
            <a:ext cx="3425199" cy="2337870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166465" y="0"/>
                </a:moveTo>
                <a:lnTo>
                  <a:pt x="3425199" y="0"/>
                </a:lnTo>
                <a:lnTo>
                  <a:pt x="3425199" y="2337870"/>
                </a:lnTo>
                <a:lnTo>
                  <a:pt x="0" y="2337870"/>
                </a:lnTo>
                <a:lnTo>
                  <a:pt x="0" y="166465"/>
                </a:lnTo>
                <a:cubicBezTo>
                  <a:pt x="0" y="74529"/>
                  <a:pt x="74529" y="0"/>
                  <a:pt x="166465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7E18C603-1856-4824-83DE-174FE68AF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442" y="3471698"/>
            <a:ext cx="3415285" cy="264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1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FBB3149-8289-4060-BB01-ED3047C53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BAEF7DA-43C4-4736-B5A3-B48E6125A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909436B-313B-4D27-BD55-E8303EF45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758BC0E2-32D9-41ED-907C-DA3C4A698E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41E486E5-1757-4896-A762-4D0BE33091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5812B4BD-11B4-43E6-B3D0-1F424A9FD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6A0E1D38-C2A3-42C9-920D-F40319CE16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3FAF6AF3-9B01-4BEB-BB6B-08B3485119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53F7FADA-61E9-4AAB-BED8-D6FD1BB545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46419F9F-3EEC-45FF-98BB-4F20D5347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1E081BCD-31AF-4E94-966D-497357D221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5082EAA7-B95F-462F-8307-2C9EC1C35A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E9A57125-4B73-448E-B7B7-94380A928D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7290E834-81F0-42A1-B66B-33D458057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C9FA5563-6ED2-4EAC-A8ED-DF71850ACD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50479572-5CA3-41F4-8BDC-F039335C2C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4156CB6F-DF65-4A51-A840-7A4177BDF6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9252974F-88C0-4CAA-A42D-E94E2B7A6D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E3974B2-2875-4AFE-A30A-6EE823E579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948A52FE-E1B0-4297-BBBE-C860B4E3D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C6E71B5D-6B02-417C-A0CF-4447C55F2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0FB94710-B373-451B-84A2-947DDB4564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4E47778B-FD55-4A2C-A53F-E548158C89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DA2A4F49-8FC4-4F12-8707-A6CC117E58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2293D140-51FA-484D-8464-785D8FD3D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AA66B21A-3C7F-426E-9C38-C0D6AEF13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F22F8B0E-04B8-4D29-9E19-CACDAE6AB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E0D8C2CC-1759-4605-B3C9-DA4B1EF250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547A4BC3-AA95-4A78-AC23-65A4CE843B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93059BC9-C7C3-41F9-8BBA-7BF49FF602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335FE01-8192-4D2A-93F8-2F680F728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A150A82A-9896-4D5B-BAA5-0A7ECD0789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82641EF7-9CDB-40BE-A964-13F866165C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A1D1CF16-B5BD-4021-9BA9-637569FC80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FF13F72C-CC27-48A0-AC55-686AB9153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0EC3BA8B-33ED-483D-935C-170AD0C4DC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C4C451E6-48CE-4642-B51D-FE4484087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0F88F098-E44C-4A45-AE2B-595A7B8527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5B782B5D-8B67-4CD5-A0B3-8067BBB328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897A4906-0942-4CD6-840D-0915E0C4D0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D1131789-2DD5-462E-9FC9-E25021F5CF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55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8C5152-3F0A-4810-B5C8-370D816F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SO DID THE MARCH SUCCEED?</a:t>
            </a:r>
          </a:p>
        </p:txBody>
      </p:sp>
      <p:sp useBgFill="1">
        <p:nvSpPr>
          <p:cNvPr id="83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F1BCA-EAAC-420B-AA55-4F06129CA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5467" y="1093788"/>
            <a:ext cx="5831944" cy="46974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MANY BELIEVE THAT THE MARCH WAS "A WASTE OF TIME AND RESOURCES" AND DID NOT BRING ABOUT ANY TANGIBLE RESULTS</a:t>
            </a:r>
          </a:p>
          <a:p>
            <a:pPr indent="-228600">
              <a:buChar char="•"/>
            </a:pPr>
            <a:r>
              <a:rPr lang="en-US"/>
              <a:t>LACK OF INCLUSIVENESS OF DIFFERENT WOMEN OF DIFFERENT RACE AND GROUPS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HOWEVER, IT CERTAINLY DREW ATTENTION TO THE DISCONTENT WOMEN FELT AND ALLOWED MANY TO EXPRESS THEIR VOICES BELIEVING THEY WOULD FINALLY BE HEARD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#METOO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CHANGES IN THE WORKPLACE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MILLIONS OF NEW JOBS CREATED FOR WOMEN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63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1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2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3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0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5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A4ED2-FE62-4772-BE75-DF70C737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>
                <a:solidFill>
                  <a:schemeClr val="tx1">
                    <a:lumMod val="95000"/>
                  </a:schemeClr>
                </a:solidFill>
              </a:rPr>
              <a:t>UNEMPLOYMENT AND THE WAGE GAP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C4E31-B9BC-4A6D-9F39-576E0A9F1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2" y="2005072"/>
            <a:ext cx="4459287" cy="457732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cap="all">
                <a:solidFill>
                  <a:schemeClr val="tx1">
                    <a:lumMod val="95000"/>
                  </a:schemeClr>
                </a:solidFill>
              </a:rPr>
              <a:t>AS OF DECEMBER 2019 UNEMPLOYMENT HIT A HISTORIC LOW (3.2%!)</a:t>
            </a:r>
            <a:endParaRPr lang="en-US" sz="2000" cap="all" dirty="0">
              <a:solidFill>
                <a:schemeClr val="tx1">
                  <a:lumMod val="95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cap="all">
                <a:solidFill>
                  <a:schemeClr val="tx1">
                    <a:lumMod val="95000"/>
                  </a:schemeClr>
                </a:solidFill>
              </a:rPr>
              <a:t>DUE TO COVID-19 THOSE NUMBERS HAVE GONE UP FOR BOTH GENDERS</a:t>
            </a:r>
            <a:endParaRPr lang="en-US" sz="2000" cap="all" dirty="0">
              <a:solidFill>
                <a:schemeClr val="tx1">
                  <a:lumMod val="95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cap="all" dirty="0">
              <a:solidFill>
                <a:schemeClr val="tx1">
                  <a:lumMod val="95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cap="all">
                <a:solidFill>
                  <a:schemeClr val="tx1">
                    <a:lumMod val="95000"/>
                  </a:schemeClr>
                </a:solidFill>
                <a:ea typeface="+mn-lt"/>
                <a:cs typeface="+mn-lt"/>
              </a:rPr>
              <a:t>According to a Department of Labor study, differences in education, experience, choice of industry and occupation, career interruptions, and hours worked explain all but 5 cents of the so-called wage gap</a:t>
            </a:r>
            <a:endParaRPr lang="en-US" sz="2000" cap="all" dirty="0">
              <a:solidFill>
                <a:schemeClr val="tx1">
                  <a:lumMod val="95000"/>
                </a:schemeClr>
              </a:solidFill>
              <a:ea typeface="+mn-lt"/>
              <a:cs typeface="+mn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cap="all">
                <a:solidFill>
                  <a:schemeClr val="tx1">
                    <a:lumMod val="95000"/>
                  </a:schemeClr>
                </a:solidFill>
                <a:ea typeface="+mn-lt"/>
                <a:cs typeface="+mn-lt"/>
              </a:rPr>
              <a:t>Immeasurable components of compensation—such as flexible work schedules and the time given to children —likely account for a lot of the remaining gap.</a:t>
            </a:r>
            <a:endParaRPr lang="en-US" sz="2000" cap="all" dirty="0">
              <a:solidFill>
                <a:schemeClr val="tx1">
                  <a:lumMod val="95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cap="all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69758144-B893-40CA-8FD9-EF36FC82F2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90" r="2312"/>
          <a:stretch/>
        </p:blipFill>
        <p:spPr>
          <a:xfrm>
            <a:off x="5906068" y="494688"/>
            <a:ext cx="5858844" cy="340078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0C3A58D-D669-473D-8F85-D5F289E2C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536" y="4090236"/>
            <a:ext cx="4571665" cy="258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62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C892AB0-7D6D-4FC9-9105-0CB427161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7353E4-FA19-40CB-8AF8-3A8E6704B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2533" y="0"/>
            <a:ext cx="598488" cy="1981201"/>
            <a:chOff x="194733" y="0"/>
            <a:chExt cx="598488" cy="1981201"/>
          </a:xfrm>
        </p:grpSpPr>
        <p:sp>
          <p:nvSpPr>
            <p:cNvPr id="11" name="Freeform 35">
              <a:extLst>
                <a:ext uri="{FF2B5EF4-FFF2-40B4-BE49-F238E27FC236}">
                  <a16:creationId xmlns:a16="http://schemas.microsoft.com/office/drawing/2014/main" id="{697D009D-8E70-460A-BE57-321BB0764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285221" y="0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D0001F35-F282-403E-8D08-0D204D851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526521" y="1141413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3" name="Freeform 38">
              <a:extLst>
                <a:ext uri="{FF2B5EF4-FFF2-40B4-BE49-F238E27FC236}">
                  <a16:creationId xmlns:a16="http://schemas.microsoft.com/office/drawing/2014/main" id="{3F8A69A2-2D15-40CD-8C14-A18643ABA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389996" y="1792288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4" name="Freeform 39">
              <a:extLst>
                <a:ext uri="{FF2B5EF4-FFF2-40B4-BE49-F238E27FC236}">
                  <a16:creationId xmlns:a16="http://schemas.microsoft.com/office/drawing/2014/main" id="{B665CA2A-9D55-4786-9343-EB4667262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194733" y="0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CEE9BD85-96DF-4CDF-BC0F-C4E46062B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02721" y="24288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6" name="Rectangle 41">
              <a:extLst>
                <a:ext uri="{FF2B5EF4-FFF2-40B4-BE49-F238E27FC236}">
                  <a16:creationId xmlns:a16="http://schemas.microsoft.com/office/drawing/2014/main" id="{6BB6F5E5-6CA3-4B20-86A7-1174D6E71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93208" y="0"/>
              <a:ext cx="23813" cy="25241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28E69E-CE3D-4110-8BF7-AD3C0C10C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85512" y="0"/>
            <a:ext cx="650875" cy="1730375"/>
            <a:chOff x="11347978" y="0"/>
            <a:chExt cx="650875" cy="1730375"/>
          </a:xfrm>
        </p:grpSpPr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30F84C80-9E12-4460-B88F-D03839F0C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67041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2F84C18C-5783-48FF-9DE0-FDA327CFC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47978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08C6A855-346C-4589-9AD4-5E15BCBC7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14678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7E64BEE6-1157-421C-A02A-47639E4D9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94053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4806C9-3599-45A7-BCFF-F762C5427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40267" y="5118101"/>
            <a:ext cx="650875" cy="1730375"/>
            <a:chOff x="118533" y="5118101"/>
            <a:chExt cx="650875" cy="1730375"/>
          </a:xfrm>
        </p:grpSpPr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41D6E755-9558-4CAA-8F56-469D231C3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237596" y="6335713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8FCD41C4-606C-446C-8C81-6353C6442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118533" y="622141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74CFBE4-CEA6-4C81-BB1E-83E189677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385233" y="5118101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24813D3D-7B30-42F2-9065-1B40F140C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464608" y="5299075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87AC97-A8E8-4B45-A50A-3057A88B4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1229445" y="4867275"/>
            <a:ext cx="598488" cy="1981201"/>
            <a:chOff x="11424178" y="4867275"/>
            <a:chExt cx="598488" cy="1981201"/>
          </a:xfrm>
        </p:grpSpPr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57D70AA8-D36C-4DF9-B7D7-4E2C9BEF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4666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74D88556-8C5B-41AF-9FA0-92D27347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55966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17E00558-8912-48C6-8202-D8A2D854B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19441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7E4C092A-90EF-4870-97FC-C2D97FD2C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4178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0C8C091A-4902-4B98-BB6B-AF6FA1174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2166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6" name="Rectangle 41">
              <a:extLst>
                <a:ext uri="{FF2B5EF4-FFF2-40B4-BE49-F238E27FC236}">
                  <a16:creationId xmlns:a16="http://schemas.microsoft.com/office/drawing/2014/main" id="{50C57AA3-5B6E-4C49-9AE3-D130A2540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2653" y="6596063"/>
              <a:ext cx="23813" cy="25241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D29BE04-4454-4832-B83F-10D001BFF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 Diagonal Corner Rectangle 7">
            <a:extLst>
              <a:ext uri="{FF2B5EF4-FFF2-40B4-BE49-F238E27FC236}">
                <a16:creationId xmlns:a16="http://schemas.microsoft.com/office/drawing/2014/main" id="{98714CE9-3C2C-48E1-8B8F-CFB7735C4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2867" y="766234"/>
            <a:ext cx="10346266" cy="5325532"/>
          </a:xfrm>
          <a:prstGeom prst="round2DiagRect">
            <a:avLst>
              <a:gd name="adj1" fmla="val 4147"/>
              <a:gd name="adj2" fmla="val 0"/>
            </a:avLst>
          </a:prstGeom>
          <a:solidFill>
            <a:schemeClr val="bg2">
              <a:lumMod val="50000"/>
              <a:alpha val="80000"/>
            </a:schemeClr>
          </a:solidFill>
          <a:ln w="19050" cap="sq">
            <a:solidFill>
              <a:srgbClr val="FFFFFF">
                <a:alpha val="60000"/>
              </a:srgb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DE547-1B98-4AF9-AF82-5BB2E818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445" y="1168078"/>
            <a:ext cx="9048219" cy="1092200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In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F04DF-9932-4FCA-A0C7-2203066D1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446" y="2413001"/>
            <a:ext cx="9048218" cy="30331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Womens rights are nowhere near perfect yet (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 Studies show that it will take the world until year 2133 to close the economic gap entirely)</a:t>
            </a:r>
          </a:p>
          <a:p>
            <a:r>
              <a:rPr lang="en-US" sz="2000">
                <a:solidFill>
                  <a:srgbClr val="FFFFFF"/>
                </a:solidFill>
              </a:rPr>
              <a:t>The world has made massive strides in the right direction since the march</a:t>
            </a:r>
          </a:p>
          <a:p>
            <a:r>
              <a:rPr lang="en-US" sz="2000">
                <a:solidFill>
                  <a:srgbClr val="FFFFFF"/>
                </a:solidFill>
              </a:rPr>
              <a:t>Changes in women's pay, job ability and respect</a:t>
            </a:r>
          </a:p>
          <a:p>
            <a:r>
              <a:rPr lang="en-US" sz="2000">
                <a:solidFill>
                  <a:srgbClr val="FFFFFF"/>
                </a:solidFill>
              </a:rPr>
              <a:t>Women can feel safer and express themselves regarding sexual assault with this renewed feeling of unity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3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994B-6067-4200-AA67-4E5691B5D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WORKS CITED: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2C16A-06DC-4EA2-8EBA-44354D065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74645"/>
            <a:ext cx="9905999" cy="502560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>
                <a:ea typeface="+mn-lt"/>
                <a:cs typeface="+mn-lt"/>
              </a:rPr>
              <a:t>“As Job Creation Exceeds Expectations Again, Women Workers See Further Gains.” </a:t>
            </a:r>
            <a:r>
              <a:rPr lang="en-US" i="1">
                <a:ea typeface="+mn-lt"/>
                <a:cs typeface="+mn-lt"/>
              </a:rPr>
              <a:t>The White House</a:t>
            </a:r>
            <a:r>
              <a:rPr lang="en-US">
                <a:ea typeface="+mn-lt"/>
                <a:cs typeface="+mn-lt"/>
              </a:rPr>
              <a:t>, 2020, </a:t>
            </a:r>
            <a:r>
              <a:rPr lang="en-US" u="sng">
                <a:ea typeface="+mn-lt"/>
                <a:cs typeface="+mn-lt"/>
              </a:rPr>
              <a:t>www.whitehouse.gov/articles/job-creation-exceeds-expectations-women-workers-see-gains-2/</a:t>
            </a:r>
            <a:r>
              <a:rPr lang="en-US">
                <a:ea typeface="+mn-lt"/>
                <a:cs typeface="+mn-lt"/>
              </a:rPr>
              <a:t>.</a:t>
            </a:r>
          </a:p>
          <a:p>
            <a:r>
              <a:rPr lang="en-US">
                <a:ea typeface="+mn-lt"/>
                <a:cs typeface="+mn-lt"/>
              </a:rPr>
              <a:t>Boccia, Romina. “Trump’s Reversal of Obama Pay Gap Rule Is Good News for Women.” </a:t>
            </a:r>
            <a:r>
              <a:rPr lang="en-US" i="1">
                <a:ea typeface="+mn-lt"/>
                <a:cs typeface="+mn-lt"/>
              </a:rPr>
              <a:t>The Heritage Foundation</a:t>
            </a:r>
            <a:r>
              <a:rPr lang="en-US">
                <a:ea typeface="+mn-lt"/>
                <a:cs typeface="+mn-lt"/>
              </a:rPr>
              <a:t>, 2017, </a:t>
            </a:r>
            <a:r>
              <a:rPr lang="en-US" u="sng" dirty="0">
                <a:ea typeface="+mn-lt"/>
                <a:cs typeface="+mn-lt"/>
                <a:hlinkClick r:id="rId2"/>
              </a:rPr>
              <a:t>www.heritage.org/economic-and-property-rights/commentary/trumps-reversal-obama-pay-gap-rule-good-news-women</a:t>
            </a:r>
            <a:r>
              <a:rPr lang="en-US">
                <a:ea typeface="+mn-lt"/>
                <a:cs typeface="+mn-lt"/>
              </a:rPr>
              <a:t>.</a:t>
            </a:r>
          </a:p>
          <a:p>
            <a:r>
              <a:rPr lang="en-US">
                <a:ea typeface="+mn-lt"/>
                <a:cs typeface="+mn-lt"/>
              </a:rPr>
              <a:t>Duffin, Erin. “ Monthly Unemployment Rate of Women in the United States from October 2019 to October 2020.” </a:t>
            </a:r>
            <a:r>
              <a:rPr lang="en-US" i="1">
                <a:ea typeface="+mn-lt"/>
                <a:cs typeface="+mn-lt"/>
              </a:rPr>
              <a:t>Statista</a:t>
            </a:r>
            <a:r>
              <a:rPr lang="en-US">
                <a:ea typeface="+mn-lt"/>
                <a:cs typeface="+mn-lt"/>
              </a:rPr>
              <a:t>, 2020, </a:t>
            </a:r>
            <a:r>
              <a:rPr lang="en-US" u="sng">
                <a:ea typeface="+mn-lt"/>
                <a:cs typeface="+mn-lt"/>
              </a:rPr>
              <a:t>www.statista.com/statistics/193298/unadjusted-unemployment-rate-of-women-in-the-us/#:~:text=Unemployment%20rate%20of%20women%20%2D%20unadjusted%20monthly%20number%20in%20the%20U.S.%20October%202020&amp;text=In%20October%202020%2C%20the%20unadjusted,States%20stood%20at%206.5%20percent</a:t>
            </a:r>
            <a:r>
              <a:rPr lang="en-US">
                <a:ea typeface="+mn-lt"/>
                <a:cs typeface="+mn-lt"/>
              </a:rPr>
              <a:t>.</a:t>
            </a:r>
          </a:p>
          <a:p>
            <a:r>
              <a:rPr lang="en-US" sz="1800">
                <a:ea typeface="+mn-lt"/>
                <a:cs typeface="+mn-lt"/>
              </a:rPr>
              <a:t>Roberts, Rebecca Boggs. “The Great Suffrage Parade of 1913.” </a:t>
            </a:r>
            <a:r>
              <a:rPr lang="en-US" sz="1800" i="1">
                <a:ea typeface="+mn-lt"/>
                <a:cs typeface="+mn-lt"/>
              </a:rPr>
              <a:t>Women's Suffrage Centennial Commission</a:t>
            </a:r>
            <a:r>
              <a:rPr lang="en-US" sz="1800">
                <a:ea typeface="+mn-lt"/>
                <a:cs typeface="+mn-lt"/>
              </a:rPr>
              <a:t>, Women's Suffrage Centennial Commission, 1 Apr. 2020, </a:t>
            </a:r>
            <a:r>
              <a:rPr lang="en-US" sz="1800" u="sng" dirty="0">
                <a:ea typeface="+mn-lt"/>
                <a:cs typeface="+mn-lt"/>
                <a:hlinkClick r:id="rId3"/>
              </a:rPr>
              <a:t>www.womensvote100.org/the-suff-buffs-blog/2020/4/1/the-great-suffrage-parade-of-1913</a:t>
            </a:r>
            <a:r>
              <a:rPr lang="en-US" sz="1800">
                <a:ea typeface="+mn-lt"/>
                <a:cs typeface="+mn-lt"/>
              </a:rPr>
              <a:t>.</a:t>
            </a:r>
          </a:p>
          <a:p>
            <a:r>
              <a:rPr lang="en-US" sz="1800">
                <a:ea typeface="+mn-lt"/>
                <a:cs typeface="+mn-lt"/>
              </a:rPr>
              <a:t>“THE STATE OF THE GENDER PAY GAP 2020.” </a:t>
            </a:r>
            <a:r>
              <a:rPr lang="en-US" sz="1800" i="1">
                <a:ea typeface="+mn-lt"/>
                <a:cs typeface="+mn-lt"/>
              </a:rPr>
              <a:t>Payscale</a:t>
            </a:r>
            <a:r>
              <a:rPr lang="en-US" sz="1800">
                <a:ea typeface="+mn-lt"/>
                <a:cs typeface="+mn-lt"/>
              </a:rPr>
              <a:t>, 2020, </a:t>
            </a:r>
            <a:r>
              <a:rPr lang="en-US" sz="1800" u="sng">
                <a:ea typeface="+mn-lt"/>
                <a:cs typeface="+mn-lt"/>
              </a:rPr>
              <a:t>www.payscale.com/data/gender-pay-gap#:~:text=IN%202020%2C%20WOMEN%20EARN%2081,job%20type%20or%20worker%20seniority</a:t>
            </a:r>
            <a:r>
              <a:rPr lang="en-US" sz="1800">
                <a:ea typeface="+mn-lt"/>
                <a:cs typeface="+mn-lt"/>
              </a:rPr>
              <a:t>.</a:t>
            </a:r>
          </a:p>
          <a:p>
            <a:r>
              <a:rPr lang="en-US" sz="1800">
                <a:ea typeface="+mn-lt"/>
                <a:cs typeface="+mn-lt"/>
              </a:rPr>
              <a:t>Verniers, Catherine, and Jorge Vala. “Justifying Gender Discrimination in the Workplace: The Mediating Role of Motherhood Myths.”, 2018, go-gale-com.ccny-proxy1.libr.ccny.cuny.edu/ps/retrieve.do?tabID=Journals</a:t>
            </a:r>
          </a:p>
          <a:p>
            <a:r>
              <a:rPr lang="en-US" sz="1800">
                <a:ea typeface="+mn-lt"/>
                <a:cs typeface="+mn-lt"/>
              </a:rPr>
              <a:t>Vogelstein , Rachel, and Rebecca Turkington. “Five Women’s Marches throughout History That Triggered Political Change.” </a:t>
            </a:r>
            <a:r>
              <a:rPr lang="en-US" sz="1800" i="1">
                <a:ea typeface="+mn-lt"/>
                <a:cs typeface="+mn-lt"/>
              </a:rPr>
              <a:t>The Lily</a:t>
            </a:r>
            <a:r>
              <a:rPr lang="en-US" sz="1800">
                <a:ea typeface="+mn-lt"/>
                <a:cs typeface="+mn-lt"/>
              </a:rPr>
              <a:t>, 2019, </a:t>
            </a:r>
            <a:r>
              <a:rPr lang="en-US" sz="1800" dirty="0">
                <a:ea typeface="+mn-lt"/>
                <a:cs typeface="+mn-lt"/>
                <a:hlinkClick r:id="rId4"/>
              </a:rPr>
              <a:t>www.thelily.com/five-womens-marches-throughout-history-that-triggered-political-change/</a:t>
            </a:r>
            <a:r>
              <a:rPr lang="en-US" sz="1800">
                <a:ea typeface="+mn-lt"/>
                <a:cs typeface="+mn-lt"/>
              </a:rPr>
              <a:t>. </a:t>
            </a:r>
            <a:endParaRPr lang="en-US" sz="1800" dirty="0">
              <a:ea typeface="+mn-lt"/>
              <a:cs typeface="+mn-lt"/>
            </a:endParaRPr>
          </a:p>
          <a:p>
            <a:endParaRPr lang="en-US" sz="18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9915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Circuit</vt:lpstr>
      <vt:lpstr>THE ROAD TO EQUALITY</vt:lpstr>
      <vt:lpstr>FAMOUS WOMEN'S PROTESTS SINCE 1900</vt:lpstr>
      <vt:lpstr>Woman's march of 2017</vt:lpstr>
      <vt:lpstr>SO DID THE MARCH SUCCEED?</vt:lpstr>
      <vt:lpstr>UNEMPLOYMENT AND THE WAGE GAP</vt:lpstr>
      <vt:lpstr>In conclusion</vt:lpstr>
      <vt:lpstr>WORKS CITED: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708</cp:revision>
  <dcterms:created xsi:type="dcterms:W3CDTF">2020-11-23T17:42:25Z</dcterms:created>
  <dcterms:modified xsi:type="dcterms:W3CDTF">2020-11-24T11:15:56Z</dcterms:modified>
</cp:coreProperties>
</file>