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ED6FE-D87F-45C5-AD1E-109DFECF751E}" v="817" dt="2020-11-24T13:51:26.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 Gjurgjaj" userId="78b55d59cc24a86c" providerId="Windows Live" clId="Web-{8F9ED6FE-D87F-45C5-AD1E-109DFECF751E}"/>
    <pc:docChg chg="addSld modSld">
      <pc:chgData name="Lea Gjurgjaj" userId="78b55d59cc24a86c" providerId="Windows Live" clId="Web-{8F9ED6FE-D87F-45C5-AD1E-109DFECF751E}" dt="2020-11-24T13:51:26.484" v="803" actId="1076"/>
      <pc:docMkLst>
        <pc:docMk/>
      </pc:docMkLst>
      <pc:sldChg chg="addSp delSp modSp mod setBg">
        <pc:chgData name="Lea Gjurgjaj" userId="78b55d59cc24a86c" providerId="Windows Live" clId="Web-{8F9ED6FE-D87F-45C5-AD1E-109DFECF751E}" dt="2020-11-24T13:51:26.484" v="803" actId="1076"/>
        <pc:sldMkLst>
          <pc:docMk/>
          <pc:sldMk cId="109857222" sldId="256"/>
        </pc:sldMkLst>
        <pc:spChg chg="del">
          <ac:chgData name="Lea Gjurgjaj" userId="78b55d59cc24a86c" providerId="Windows Live" clId="Web-{8F9ED6FE-D87F-45C5-AD1E-109DFECF751E}" dt="2020-11-24T12:46:17.292" v="2"/>
          <ac:spMkLst>
            <pc:docMk/>
            <pc:sldMk cId="109857222" sldId="256"/>
            <ac:spMk id="2" creationId="{00000000-0000-0000-0000-000000000000}"/>
          </ac:spMkLst>
        </pc:spChg>
        <pc:spChg chg="del">
          <ac:chgData name="Lea Gjurgjaj" userId="78b55d59cc24a86c" providerId="Windows Live" clId="Web-{8F9ED6FE-D87F-45C5-AD1E-109DFECF751E}" dt="2020-11-24T12:46:22.370" v="3"/>
          <ac:spMkLst>
            <pc:docMk/>
            <pc:sldMk cId="109857222" sldId="256"/>
            <ac:spMk id="3" creationId="{00000000-0000-0000-0000-000000000000}"/>
          </ac:spMkLst>
        </pc:spChg>
        <pc:spChg chg="add mod">
          <ac:chgData name="Lea Gjurgjaj" userId="78b55d59cc24a86c" providerId="Windows Live" clId="Web-{8F9ED6FE-D87F-45C5-AD1E-109DFECF751E}" dt="2020-11-24T12:54:34.365" v="100" actId="20577"/>
          <ac:spMkLst>
            <pc:docMk/>
            <pc:sldMk cId="109857222" sldId="256"/>
            <ac:spMk id="7" creationId="{F78A3AF6-6737-45FB-8314-8761008FF9CD}"/>
          </ac:spMkLst>
        </pc:spChg>
        <pc:spChg chg="add mod">
          <ac:chgData name="Lea Gjurgjaj" userId="78b55d59cc24a86c" providerId="Windows Live" clId="Web-{8F9ED6FE-D87F-45C5-AD1E-109DFECF751E}" dt="2020-11-24T12:56:00.351" v="143" actId="20577"/>
          <ac:spMkLst>
            <pc:docMk/>
            <pc:sldMk cId="109857222" sldId="256"/>
            <ac:spMk id="8" creationId="{9ED41BA2-804B-4C31-9136-2E798FFEC5D6}"/>
          </ac:spMkLst>
        </pc:spChg>
        <pc:spChg chg="add del">
          <ac:chgData name="Lea Gjurgjaj" userId="78b55d59cc24a86c" providerId="Windows Live" clId="Web-{8F9ED6FE-D87F-45C5-AD1E-109DFECF751E}" dt="2020-11-24T12:51:31.314" v="41"/>
          <ac:spMkLst>
            <pc:docMk/>
            <pc:sldMk cId="109857222" sldId="256"/>
            <ac:spMk id="10" creationId="{A9F529C3-C941-49FD-8C67-82F134F64BDB}"/>
          </ac:spMkLst>
        </pc:spChg>
        <pc:spChg chg="add del">
          <ac:chgData name="Lea Gjurgjaj" userId="78b55d59cc24a86c" providerId="Windows Live" clId="Web-{8F9ED6FE-D87F-45C5-AD1E-109DFECF751E}" dt="2020-11-24T12:51:31.314" v="41"/>
          <ac:spMkLst>
            <pc:docMk/>
            <pc:sldMk cId="109857222" sldId="256"/>
            <ac:spMk id="12" creationId="{20586029-32A0-47E5-9AEC-AE3ABA6B94D0}"/>
          </ac:spMkLst>
        </pc:spChg>
        <pc:spChg chg="add del">
          <ac:chgData name="Lea Gjurgjaj" userId="78b55d59cc24a86c" providerId="Windows Live" clId="Web-{8F9ED6FE-D87F-45C5-AD1E-109DFECF751E}" dt="2020-11-24T12:51:25.689" v="39"/>
          <ac:spMkLst>
            <pc:docMk/>
            <pc:sldMk cId="109857222" sldId="256"/>
            <ac:spMk id="16" creationId="{0B761509-3B9A-49A6-A84B-C3D86811697D}"/>
          </ac:spMkLst>
        </pc:spChg>
        <pc:spChg chg="add del">
          <ac:chgData name="Lea Gjurgjaj" userId="78b55d59cc24a86c" providerId="Windows Live" clId="Web-{8F9ED6FE-D87F-45C5-AD1E-109DFECF751E}" dt="2020-11-24T12:51:25.689" v="39"/>
          <ac:spMkLst>
            <pc:docMk/>
            <pc:sldMk cId="109857222" sldId="256"/>
            <ac:spMk id="17" creationId="{91DE43FD-EB47-414A-B0AB-169B0FFFA527}"/>
          </ac:spMkLst>
        </pc:spChg>
        <pc:spChg chg="add del">
          <ac:chgData name="Lea Gjurgjaj" userId="78b55d59cc24a86c" providerId="Windows Live" clId="Web-{8F9ED6FE-D87F-45C5-AD1E-109DFECF751E}" dt="2020-11-24T12:51:31.314" v="41"/>
          <ac:spMkLst>
            <pc:docMk/>
            <pc:sldMk cId="109857222" sldId="256"/>
            <ac:spMk id="18" creationId="{DA2E7C1E-2B5A-4BBA-AE51-1CD8C19309D7}"/>
          </ac:spMkLst>
        </pc:spChg>
        <pc:spChg chg="add del">
          <ac:chgData name="Lea Gjurgjaj" userId="78b55d59cc24a86c" providerId="Windows Live" clId="Web-{8F9ED6FE-D87F-45C5-AD1E-109DFECF751E}" dt="2020-11-24T12:51:23.174" v="37"/>
          <ac:spMkLst>
            <pc:docMk/>
            <pc:sldMk cId="109857222" sldId="256"/>
            <ac:spMk id="19" creationId="{DA2E7C1E-2B5A-4BBA-AE51-1CD8C19309D7}"/>
          </ac:spMkLst>
        </pc:spChg>
        <pc:spChg chg="add del">
          <ac:chgData name="Lea Gjurgjaj" userId="78b55d59cc24a86c" providerId="Windows Live" clId="Web-{8F9ED6FE-D87F-45C5-AD1E-109DFECF751E}" dt="2020-11-24T12:51:31.314" v="41"/>
          <ac:spMkLst>
            <pc:docMk/>
            <pc:sldMk cId="109857222" sldId="256"/>
            <ac:spMk id="20" creationId="{43DF76B1-5174-4FAF-9D19-FFEE98426836}"/>
          </ac:spMkLst>
        </pc:spChg>
        <pc:spChg chg="add del">
          <ac:chgData name="Lea Gjurgjaj" userId="78b55d59cc24a86c" providerId="Windows Live" clId="Web-{8F9ED6FE-D87F-45C5-AD1E-109DFECF751E}" dt="2020-11-24T12:51:23.174" v="37"/>
          <ac:spMkLst>
            <pc:docMk/>
            <pc:sldMk cId="109857222" sldId="256"/>
            <ac:spMk id="21" creationId="{43DF76B1-5174-4FAF-9D19-FFEE98426836}"/>
          </ac:spMkLst>
        </pc:spChg>
        <pc:spChg chg="add mod">
          <ac:chgData name="Lea Gjurgjaj" userId="78b55d59cc24a86c" providerId="Windows Live" clId="Web-{8F9ED6FE-D87F-45C5-AD1E-109DFECF751E}" dt="2020-11-24T13:51:26.484" v="803" actId="1076"/>
          <ac:spMkLst>
            <pc:docMk/>
            <pc:sldMk cId="109857222" sldId="256"/>
            <ac:spMk id="27" creationId="{6B445FDB-F707-4E83-AAAA-D5ADDC346E95}"/>
          </ac:spMkLst>
        </pc:spChg>
        <pc:grpChg chg="add del">
          <ac:chgData name="Lea Gjurgjaj" userId="78b55d59cc24a86c" providerId="Windows Live" clId="Web-{8F9ED6FE-D87F-45C5-AD1E-109DFECF751E}" dt="2020-11-24T12:51:25.689" v="39"/>
          <ac:grpSpMkLst>
            <pc:docMk/>
            <pc:sldMk cId="109857222" sldId="256"/>
            <ac:grpSpMk id="23" creationId="{58495BCC-CE77-4CC2-952E-846F41119FD5}"/>
          </ac:grpSpMkLst>
        </pc:grpChg>
        <pc:picChg chg="add mod ord">
          <ac:chgData name="Lea Gjurgjaj" userId="78b55d59cc24a86c" providerId="Windows Live" clId="Web-{8F9ED6FE-D87F-45C5-AD1E-109DFECF751E}" dt="2020-11-24T13:01:37.437" v="168" actId="1076"/>
          <ac:picMkLst>
            <pc:docMk/>
            <pc:sldMk cId="109857222" sldId="256"/>
            <ac:picMk id="4" creationId="{15263EFD-0B53-458E-9BA4-4D10CB9F4DB2}"/>
          </ac:picMkLst>
        </pc:picChg>
        <pc:picChg chg="add mod">
          <ac:chgData name="Lea Gjurgjaj" userId="78b55d59cc24a86c" providerId="Windows Live" clId="Web-{8F9ED6FE-D87F-45C5-AD1E-109DFECF751E}" dt="2020-11-24T13:01:39.452" v="170" actId="14100"/>
          <ac:picMkLst>
            <pc:docMk/>
            <pc:sldMk cId="109857222" sldId="256"/>
            <ac:picMk id="5" creationId="{0C056CDC-F689-4F0B-A2FF-3918343BFA76}"/>
          </ac:picMkLst>
        </pc:picChg>
        <pc:picChg chg="add mod">
          <ac:chgData name="Lea Gjurgjaj" userId="78b55d59cc24a86c" providerId="Windows Live" clId="Web-{8F9ED6FE-D87F-45C5-AD1E-109DFECF751E}" dt="2020-11-24T13:02:07.547" v="176" actId="1076"/>
          <ac:picMkLst>
            <pc:docMk/>
            <pc:sldMk cId="109857222" sldId="256"/>
            <ac:picMk id="6" creationId="{666EA056-735A-498B-89E0-5664D4B6667D}"/>
          </ac:picMkLst>
        </pc:picChg>
        <pc:picChg chg="add mod">
          <ac:chgData name="Lea Gjurgjaj" userId="78b55d59cc24a86c" providerId="Windows Live" clId="Web-{8F9ED6FE-D87F-45C5-AD1E-109DFECF751E}" dt="2020-11-24T12:57:55.744" v="147" actId="1076"/>
          <ac:picMkLst>
            <pc:docMk/>
            <pc:sldMk cId="109857222" sldId="256"/>
            <ac:picMk id="9" creationId="{41DCD439-DBF7-4A11-8672-30F5F95B24E5}"/>
          </ac:picMkLst>
        </pc:picChg>
        <pc:picChg chg="add del mod">
          <ac:chgData name="Lea Gjurgjaj" userId="78b55d59cc24a86c" providerId="Windows Live" clId="Web-{8F9ED6FE-D87F-45C5-AD1E-109DFECF751E}" dt="2020-11-24T12:58:20.682" v="150"/>
          <ac:picMkLst>
            <pc:docMk/>
            <pc:sldMk cId="109857222" sldId="256"/>
            <ac:picMk id="11" creationId="{D5279431-D06C-4085-A467-F9B5943E4A63}"/>
          </ac:picMkLst>
        </pc:picChg>
        <pc:picChg chg="add mod">
          <ac:chgData name="Lea Gjurgjaj" userId="78b55d59cc24a86c" providerId="Windows Live" clId="Web-{8F9ED6FE-D87F-45C5-AD1E-109DFECF751E}" dt="2020-11-24T13:01:54.828" v="175" actId="1076"/>
          <ac:picMkLst>
            <pc:docMk/>
            <pc:sldMk cId="109857222" sldId="256"/>
            <ac:picMk id="13" creationId="{2BD94ABA-BD72-44D7-9A09-D0CC8F0BC264}"/>
          </ac:picMkLst>
        </pc:picChg>
        <pc:picChg chg="add mod">
          <ac:chgData name="Lea Gjurgjaj" userId="78b55d59cc24a86c" providerId="Windows Live" clId="Web-{8F9ED6FE-D87F-45C5-AD1E-109DFECF751E}" dt="2020-11-24T12:59:00.027" v="154" actId="1076"/>
          <ac:picMkLst>
            <pc:docMk/>
            <pc:sldMk cId="109857222" sldId="256"/>
            <ac:picMk id="15" creationId="{6419D596-C887-4300-9D1E-3E1C9EABF959}"/>
          </ac:picMkLst>
        </pc:picChg>
        <pc:picChg chg="add del mod">
          <ac:chgData name="Lea Gjurgjaj" userId="78b55d59cc24a86c" providerId="Windows Live" clId="Web-{8F9ED6FE-D87F-45C5-AD1E-109DFECF751E}" dt="2020-11-24T13:01:41.530" v="172"/>
          <ac:picMkLst>
            <pc:docMk/>
            <pc:sldMk cId="109857222" sldId="256"/>
            <ac:picMk id="22" creationId="{E938624E-0A91-4998-974C-B5C7722FFB4F}"/>
          </ac:picMkLst>
        </pc:picChg>
        <pc:picChg chg="add mod">
          <ac:chgData name="Lea Gjurgjaj" userId="78b55d59cc24a86c" providerId="Windows Live" clId="Web-{8F9ED6FE-D87F-45C5-AD1E-109DFECF751E}" dt="2020-11-24T13:01:43.921" v="174" actId="14100"/>
          <ac:picMkLst>
            <pc:docMk/>
            <pc:sldMk cId="109857222" sldId="256"/>
            <ac:picMk id="26" creationId="{2657D5B6-1222-4401-BE9D-BE9DBDD4AC6C}"/>
          </ac:picMkLst>
        </pc:picChg>
        <pc:cxnChg chg="add del">
          <ac:chgData name="Lea Gjurgjaj" userId="78b55d59cc24a86c" providerId="Windows Live" clId="Web-{8F9ED6FE-D87F-45C5-AD1E-109DFECF751E}" dt="2020-11-24T12:51:31.314" v="41"/>
          <ac:cxnSpMkLst>
            <pc:docMk/>
            <pc:sldMk cId="109857222" sldId="256"/>
            <ac:cxnSpMk id="14" creationId="{8C730EAB-A532-4295-A302-FB4B90DB9F5E}"/>
          </ac:cxnSpMkLst>
        </pc:cxnChg>
      </pc:sldChg>
      <pc:sldChg chg="addSp delSp modSp new">
        <pc:chgData name="Lea Gjurgjaj" userId="78b55d59cc24a86c" providerId="Windows Live" clId="Web-{8F9ED6FE-D87F-45C5-AD1E-109DFECF751E}" dt="2020-11-24T13:21:38.993" v="310" actId="1076"/>
        <pc:sldMkLst>
          <pc:docMk/>
          <pc:sldMk cId="870197559" sldId="257"/>
        </pc:sldMkLst>
        <pc:spChg chg="add mod">
          <ac:chgData name="Lea Gjurgjaj" userId="78b55d59cc24a86c" providerId="Windows Live" clId="Web-{8F9ED6FE-D87F-45C5-AD1E-109DFECF751E}" dt="2020-11-24T13:14:41.922" v="233" actId="14100"/>
          <ac:spMkLst>
            <pc:docMk/>
            <pc:sldMk cId="870197559" sldId="257"/>
            <ac:spMk id="6" creationId="{01501365-03C3-47F9-84F2-98B101485937}"/>
          </ac:spMkLst>
        </pc:spChg>
        <pc:spChg chg="add mod">
          <ac:chgData name="Lea Gjurgjaj" userId="78b55d59cc24a86c" providerId="Windows Live" clId="Web-{8F9ED6FE-D87F-45C5-AD1E-109DFECF751E}" dt="2020-11-24T13:16:42.393" v="247" actId="20577"/>
          <ac:spMkLst>
            <pc:docMk/>
            <pc:sldMk cId="870197559" sldId="257"/>
            <ac:spMk id="13" creationId="{78A3126B-0685-4944-8E71-B6BCDC9BD371}"/>
          </ac:spMkLst>
        </pc:spChg>
        <pc:spChg chg="add mod">
          <ac:chgData name="Lea Gjurgjaj" userId="78b55d59cc24a86c" providerId="Windows Live" clId="Web-{8F9ED6FE-D87F-45C5-AD1E-109DFECF751E}" dt="2020-11-24T13:19:40.225" v="303" actId="14100"/>
          <ac:spMkLst>
            <pc:docMk/>
            <pc:sldMk cId="870197559" sldId="257"/>
            <ac:spMk id="14" creationId="{2028A433-12A3-496E-81A9-FCC6D4B51369}"/>
          </ac:spMkLst>
        </pc:spChg>
        <pc:spChg chg="add mod">
          <ac:chgData name="Lea Gjurgjaj" userId="78b55d59cc24a86c" providerId="Windows Live" clId="Web-{8F9ED6FE-D87F-45C5-AD1E-109DFECF751E}" dt="2020-11-24T13:19:32.256" v="302" actId="14100"/>
          <ac:spMkLst>
            <pc:docMk/>
            <pc:sldMk cId="870197559" sldId="257"/>
            <ac:spMk id="15" creationId="{F334B554-A461-49E8-87AD-A10918DCC608}"/>
          </ac:spMkLst>
        </pc:spChg>
        <pc:picChg chg="add mod">
          <ac:chgData name="Lea Gjurgjaj" userId="78b55d59cc24a86c" providerId="Windows Live" clId="Web-{8F9ED6FE-D87F-45C5-AD1E-109DFECF751E}" dt="2020-11-24T13:05:23.473" v="183" actId="14100"/>
          <ac:picMkLst>
            <pc:docMk/>
            <pc:sldMk cId="870197559" sldId="257"/>
            <ac:picMk id="2" creationId="{03C276BE-A24C-46B1-965E-7990D1952DFA}"/>
          </ac:picMkLst>
        </pc:picChg>
        <pc:picChg chg="add del mod">
          <ac:chgData name="Lea Gjurgjaj" userId="78b55d59cc24a86c" providerId="Windows Live" clId="Web-{8F9ED6FE-D87F-45C5-AD1E-109DFECF751E}" dt="2020-11-24T13:06:39.693" v="193"/>
          <ac:picMkLst>
            <pc:docMk/>
            <pc:sldMk cId="870197559" sldId="257"/>
            <ac:picMk id="3" creationId="{92DF6096-574E-45CC-8974-1573FB637C23}"/>
          </ac:picMkLst>
        </pc:picChg>
        <pc:picChg chg="add del mod">
          <ac:chgData name="Lea Gjurgjaj" userId="78b55d59cc24a86c" providerId="Windows Live" clId="Web-{8F9ED6FE-D87F-45C5-AD1E-109DFECF751E}" dt="2020-11-24T13:06:35.708" v="190"/>
          <ac:picMkLst>
            <pc:docMk/>
            <pc:sldMk cId="870197559" sldId="257"/>
            <ac:picMk id="4" creationId="{02F0386F-A00A-4DD1-8314-3E4CB9CA63F7}"/>
          </ac:picMkLst>
        </pc:picChg>
        <pc:picChg chg="add mod">
          <ac:chgData name="Lea Gjurgjaj" userId="78b55d59cc24a86c" providerId="Windows Live" clId="Web-{8F9ED6FE-D87F-45C5-AD1E-109DFECF751E}" dt="2020-11-24T13:07:11.006" v="195" actId="1076"/>
          <ac:picMkLst>
            <pc:docMk/>
            <pc:sldMk cId="870197559" sldId="257"/>
            <ac:picMk id="5" creationId="{87B86834-8DAA-4BC6-9667-1D834E8CAA43}"/>
          </ac:picMkLst>
        </pc:picChg>
        <pc:picChg chg="add mod">
          <ac:chgData name="Lea Gjurgjaj" userId="78b55d59cc24a86c" providerId="Windows Live" clId="Web-{8F9ED6FE-D87F-45C5-AD1E-109DFECF751E}" dt="2020-11-24T13:12:30.607" v="211" actId="1076"/>
          <ac:picMkLst>
            <pc:docMk/>
            <pc:sldMk cId="870197559" sldId="257"/>
            <ac:picMk id="7" creationId="{FEC03637-959B-48CA-B798-2470E95FD31E}"/>
          </ac:picMkLst>
        </pc:picChg>
        <pc:picChg chg="add mod">
          <ac:chgData name="Lea Gjurgjaj" userId="78b55d59cc24a86c" providerId="Windows Live" clId="Web-{8F9ED6FE-D87F-45C5-AD1E-109DFECF751E}" dt="2020-11-24T13:12:25.247" v="210" actId="14100"/>
          <ac:picMkLst>
            <pc:docMk/>
            <pc:sldMk cId="870197559" sldId="257"/>
            <ac:picMk id="8" creationId="{6D39CF72-BFF8-4F61-BDC6-38FD0D7BE61E}"/>
          </ac:picMkLst>
        </pc:picChg>
        <pc:picChg chg="add mod">
          <ac:chgData name="Lea Gjurgjaj" userId="78b55d59cc24a86c" providerId="Windows Live" clId="Web-{8F9ED6FE-D87F-45C5-AD1E-109DFECF751E}" dt="2020-11-24T13:13:16.483" v="219" actId="1076"/>
          <ac:picMkLst>
            <pc:docMk/>
            <pc:sldMk cId="870197559" sldId="257"/>
            <ac:picMk id="9" creationId="{294B2BE1-ECBE-4609-A233-619DB7E13662}"/>
          </ac:picMkLst>
        </pc:picChg>
        <pc:picChg chg="add mod">
          <ac:chgData name="Lea Gjurgjaj" userId="78b55d59cc24a86c" providerId="Windows Live" clId="Web-{8F9ED6FE-D87F-45C5-AD1E-109DFECF751E}" dt="2020-11-24T13:13:35.983" v="221" actId="1076"/>
          <ac:picMkLst>
            <pc:docMk/>
            <pc:sldMk cId="870197559" sldId="257"/>
            <ac:picMk id="10" creationId="{A19F7C0F-A517-40C6-9416-68947F3CDFD5}"/>
          </ac:picMkLst>
        </pc:picChg>
        <pc:picChg chg="add mod">
          <ac:chgData name="Lea Gjurgjaj" userId="78b55d59cc24a86c" providerId="Windows Live" clId="Web-{8F9ED6FE-D87F-45C5-AD1E-109DFECF751E}" dt="2020-11-24T13:14:00.530" v="223" actId="1076"/>
          <ac:picMkLst>
            <pc:docMk/>
            <pc:sldMk cId="870197559" sldId="257"/>
            <ac:picMk id="11" creationId="{A57CFEB1-2967-4204-8DC0-16484BF5EBB4}"/>
          </ac:picMkLst>
        </pc:picChg>
        <pc:picChg chg="add mod">
          <ac:chgData name="Lea Gjurgjaj" userId="78b55d59cc24a86c" providerId="Windows Live" clId="Web-{8F9ED6FE-D87F-45C5-AD1E-109DFECF751E}" dt="2020-11-24T13:14:22.031" v="225" actId="1076"/>
          <ac:picMkLst>
            <pc:docMk/>
            <pc:sldMk cId="870197559" sldId="257"/>
            <ac:picMk id="12" creationId="{6EC42F0D-0BFB-435F-905A-31D9D3417A0F}"/>
          </ac:picMkLst>
        </pc:picChg>
        <pc:picChg chg="add del mod">
          <ac:chgData name="Lea Gjurgjaj" userId="78b55d59cc24a86c" providerId="Windows Live" clId="Web-{8F9ED6FE-D87F-45C5-AD1E-109DFECF751E}" dt="2020-11-24T13:21:26.602" v="307"/>
          <ac:picMkLst>
            <pc:docMk/>
            <pc:sldMk cId="870197559" sldId="257"/>
            <ac:picMk id="16" creationId="{6B12B017-27CA-4FFB-B485-7064ED1DDD40}"/>
          </ac:picMkLst>
        </pc:picChg>
        <pc:picChg chg="add mod">
          <ac:chgData name="Lea Gjurgjaj" userId="78b55d59cc24a86c" providerId="Windows Live" clId="Web-{8F9ED6FE-D87F-45C5-AD1E-109DFECF751E}" dt="2020-11-24T13:21:38.993" v="310" actId="1076"/>
          <ac:picMkLst>
            <pc:docMk/>
            <pc:sldMk cId="870197559" sldId="257"/>
            <ac:picMk id="17" creationId="{4D335B8D-539D-47BB-928F-B2DF3E16129D}"/>
          </ac:picMkLst>
        </pc:picChg>
      </pc:sldChg>
      <pc:sldChg chg="addSp delSp modSp new mod modClrScheme chgLayout">
        <pc:chgData name="Lea Gjurgjaj" userId="78b55d59cc24a86c" providerId="Windows Live" clId="Web-{8F9ED6FE-D87F-45C5-AD1E-109DFECF751E}" dt="2020-11-24T13:31:52.662" v="487" actId="20577"/>
        <pc:sldMkLst>
          <pc:docMk/>
          <pc:sldMk cId="3206451749" sldId="258"/>
        </pc:sldMkLst>
        <pc:spChg chg="add del mod">
          <ac:chgData name="Lea Gjurgjaj" userId="78b55d59cc24a86c" providerId="Windows Live" clId="Web-{8F9ED6FE-D87F-45C5-AD1E-109DFECF751E}" dt="2020-11-24T13:25:17.373" v="314"/>
          <ac:spMkLst>
            <pc:docMk/>
            <pc:sldMk cId="3206451749" sldId="258"/>
            <ac:spMk id="2" creationId="{7F0691DA-D903-4390-BAC6-683839FA8504}"/>
          </ac:spMkLst>
        </pc:spChg>
        <pc:spChg chg="add mod">
          <ac:chgData name="Lea Gjurgjaj" userId="78b55d59cc24a86c" providerId="Windows Live" clId="Web-{8F9ED6FE-D87F-45C5-AD1E-109DFECF751E}" dt="2020-11-24T13:26:59.172" v="380" actId="14100"/>
          <ac:spMkLst>
            <pc:docMk/>
            <pc:sldMk cId="3206451749" sldId="258"/>
            <ac:spMk id="5" creationId="{E7378358-92F6-400A-879C-F5668DFE24C6}"/>
          </ac:spMkLst>
        </pc:spChg>
        <pc:spChg chg="add del mod ord">
          <ac:chgData name="Lea Gjurgjaj" userId="78b55d59cc24a86c" providerId="Windows Live" clId="Web-{8F9ED6FE-D87F-45C5-AD1E-109DFECF751E}" dt="2020-11-24T13:27:57.095" v="387"/>
          <ac:spMkLst>
            <pc:docMk/>
            <pc:sldMk cId="3206451749" sldId="258"/>
            <ac:spMk id="7" creationId="{E77D9C63-8931-47E1-97F7-FD24826A9286}"/>
          </ac:spMkLst>
        </pc:spChg>
        <pc:spChg chg="add del mod ord">
          <ac:chgData name="Lea Gjurgjaj" userId="78b55d59cc24a86c" providerId="Windows Live" clId="Web-{8F9ED6FE-D87F-45C5-AD1E-109DFECF751E}" dt="2020-11-24T13:27:57.095" v="387"/>
          <ac:spMkLst>
            <pc:docMk/>
            <pc:sldMk cId="3206451749" sldId="258"/>
            <ac:spMk id="8" creationId="{204D56A6-96D9-40DD-8A67-AEE3127C5926}"/>
          </ac:spMkLst>
        </pc:spChg>
        <pc:spChg chg="add del mod ord">
          <ac:chgData name="Lea Gjurgjaj" userId="78b55d59cc24a86c" providerId="Windows Live" clId="Web-{8F9ED6FE-D87F-45C5-AD1E-109DFECF751E}" dt="2020-11-24T13:27:57.095" v="387"/>
          <ac:spMkLst>
            <pc:docMk/>
            <pc:sldMk cId="3206451749" sldId="258"/>
            <ac:spMk id="9" creationId="{94AD36FF-20DB-465A-872B-653651CEF41A}"/>
          </ac:spMkLst>
        </pc:spChg>
        <pc:spChg chg="add mod">
          <ac:chgData name="Lea Gjurgjaj" userId="78b55d59cc24a86c" providerId="Windows Live" clId="Web-{8F9ED6FE-D87F-45C5-AD1E-109DFECF751E}" dt="2020-11-24T13:29:54.894" v="457" actId="1076"/>
          <ac:spMkLst>
            <pc:docMk/>
            <pc:sldMk cId="3206451749" sldId="258"/>
            <ac:spMk id="10" creationId="{FCC48C1C-E28F-4635-A8AE-4D2D001A6D22}"/>
          </ac:spMkLst>
        </pc:spChg>
        <pc:spChg chg="add mod">
          <ac:chgData name="Lea Gjurgjaj" userId="78b55d59cc24a86c" providerId="Windows Live" clId="Web-{8F9ED6FE-D87F-45C5-AD1E-109DFECF751E}" dt="2020-11-24T13:31:52.662" v="487" actId="20577"/>
          <ac:spMkLst>
            <pc:docMk/>
            <pc:sldMk cId="3206451749" sldId="258"/>
            <ac:spMk id="11" creationId="{988FA80B-37A5-4AB7-8168-55A21E872EA4}"/>
          </ac:spMkLst>
        </pc:spChg>
        <pc:picChg chg="add mod">
          <ac:chgData name="Lea Gjurgjaj" userId="78b55d59cc24a86c" providerId="Windows Live" clId="Web-{8F9ED6FE-D87F-45C5-AD1E-109DFECF751E}" dt="2020-11-24T13:25:42.811" v="319" actId="14100"/>
          <ac:picMkLst>
            <pc:docMk/>
            <pc:sldMk cId="3206451749" sldId="258"/>
            <ac:picMk id="4" creationId="{B47A5FAE-C52E-4C69-B050-B9EC13371BE8}"/>
          </ac:picMkLst>
        </pc:picChg>
        <pc:picChg chg="add mod">
          <ac:chgData name="Lea Gjurgjaj" userId="78b55d59cc24a86c" providerId="Windows Live" clId="Web-{8F9ED6FE-D87F-45C5-AD1E-109DFECF751E}" dt="2020-11-24T13:30:10.254" v="459" actId="14100"/>
          <ac:picMkLst>
            <pc:docMk/>
            <pc:sldMk cId="3206451749" sldId="258"/>
            <ac:picMk id="6" creationId="{AA38363F-A061-4689-8361-F992C00810B6}"/>
          </ac:picMkLst>
        </pc:picChg>
      </pc:sldChg>
      <pc:sldChg chg="modSp add replId">
        <pc:chgData name="Lea Gjurgjaj" userId="78b55d59cc24a86c" providerId="Windows Live" clId="Web-{8F9ED6FE-D87F-45C5-AD1E-109DFECF751E}" dt="2020-11-24T13:30:38.911" v="477" actId="14100"/>
        <pc:sldMkLst>
          <pc:docMk/>
          <pc:sldMk cId="1166091693" sldId="259"/>
        </pc:sldMkLst>
        <pc:spChg chg="mod">
          <ac:chgData name="Lea Gjurgjaj" userId="78b55d59cc24a86c" providerId="Windows Live" clId="Web-{8F9ED6FE-D87F-45C5-AD1E-109DFECF751E}" dt="2020-11-24T13:30:38.911" v="477" actId="14100"/>
          <ac:spMkLst>
            <pc:docMk/>
            <pc:sldMk cId="1166091693" sldId="259"/>
            <ac:spMk id="5" creationId="{E7378358-92F6-400A-879C-F5668DFE24C6}"/>
          </ac:spMkLst>
        </pc:spChg>
      </pc:sldChg>
      <pc:sldChg chg="addSp delSp modSp add replId">
        <pc:chgData name="Lea Gjurgjaj" userId="78b55d59cc24a86c" providerId="Windows Live" clId="Web-{8F9ED6FE-D87F-45C5-AD1E-109DFECF751E}" dt="2020-11-24T13:43:45.443" v="683" actId="14100"/>
        <pc:sldMkLst>
          <pc:docMk/>
          <pc:sldMk cId="2033514687" sldId="260"/>
        </pc:sldMkLst>
        <pc:spChg chg="mod">
          <ac:chgData name="Lea Gjurgjaj" userId="78b55d59cc24a86c" providerId="Windows Live" clId="Web-{8F9ED6FE-D87F-45C5-AD1E-109DFECF751E}" dt="2020-11-24T13:32:44.788" v="495" actId="20577"/>
          <ac:spMkLst>
            <pc:docMk/>
            <pc:sldMk cId="2033514687" sldId="260"/>
            <ac:spMk id="5" creationId="{E7378358-92F6-400A-879C-F5668DFE24C6}"/>
          </ac:spMkLst>
        </pc:spChg>
        <pc:spChg chg="mod">
          <ac:chgData name="Lea Gjurgjaj" userId="78b55d59cc24a86c" providerId="Windows Live" clId="Web-{8F9ED6FE-D87F-45C5-AD1E-109DFECF751E}" dt="2020-11-24T13:34:09.181" v="532" actId="14100"/>
          <ac:spMkLst>
            <pc:docMk/>
            <pc:sldMk cId="2033514687" sldId="260"/>
            <ac:spMk id="10" creationId="{FCC48C1C-E28F-4635-A8AE-4D2D001A6D22}"/>
          </ac:spMkLst>
        </pc:spChg>
        <pc:spChg chg="del">
          <ac:chgData name="Lea Gjurgjaj" userId="78b55d59cc24a86c" providerId="Windows Live" clId="Web-{8F9ED6FE-D87F-45C5-AD1E-109DFECF751E}" dt="2020-11-24T13:34:36.853" v="535"/>
          <ac:spMkLst>
            <pc:docMk/>
            <pc:sldMk cId="2033514687" sldId="260"/>
            <ac:spMk id="11" creationId="{988FA80B-37A5-4AB7-8168-55A21E872EA4}"/>
          </ac:spMkLst>
        </pc:spChg>
        <pc:spChg chg="add mod">
          <ac:chgData name="Lea Gjurgjaj" userId="78b55d59cc24a86c" providerId="Windows Live" clId="Web-{8F9ED6FE-D87F-45C5-AD1E-109DFECF751E}" dt="2020-11-24T13:37:53.482" v="577" actId="20577"/>
          <ac:spMkLst>
            <pc:docMk/>
            <pc:sldMk cId="2033514687" sldId="260"/>
            <ac:spMk id="18" creationId="{88132C05-7FE4-4A4D-9BE7-7CFF14ED67FA}"/>
          </ac:spMkLst>
        </pc:spChg>
        <pc:spChg chg="add mod">
          <ac:chgData name="Lea Gjurgjaj" userId="78b55d59cc24a86c" providerId="Windows Live" clId="Web-{8F9ED6FE-D87F-45C5-AD1E-109DFECF751E}" dt="2020-11-24T13:43:32.708" v="681" actId="14100"/>
          <ac:spMkLst>
            <pc:docMk/>
            <pc:sldMk cId="2033514687" sldId="260"/>
            <ac:spMk id="19" creationId="{71C14071-41BA-462E-A8CF-1ECE1FFBA64A}"/>
          </ac:spMkLst>
        </pc:spChg>
        <pc:spChg chg="add mod">
          <ac:chgData name="Lea Gjurgjaj" userId="78b55d59cc24a86c" providerId="Windows Live" clId="Web-{8F9ED6FE-D87F-45C5-AD1E-109DFECF751E}" dt="2020-11-24T13:40:49.689" v="633" actId="20577"/>
          <ac:spMkLst>
            <pc:docMk/>
            <pc:sldMk cId="2033514687" sldId="260"/>
            <ac:spMk id="20" creationId="{11C8C9E2-2E1A-44E0-80B2-A2942CB92966}"/>
          </ac:spMkLst>
        </pc:spChg>
        <pc:spChg chg="add mod">
          <ac:chgData name="Lea Gjurgjaj" userId="78b55d59cc24a86c" providerId="Windows Live" clId="Web-{8F9ED6FE-D87F-45C5-AD1E-109DFECF751E}" dt="2020-11-24T13:43:39.583" v="682" actId="14100"/>
          <ac:spMkLst>
            <pc:docMk/>
            <pc:sldMk cId="2033514687" sldId="260"/>
            <ac:spMk id="21" creationId="{FCC0DE67-F2D2-4347-BBEE-669B1114853F}"/>
          </ac:spMkLst>
        </pc:spChg>
        <pc:spChg chg="add mod">
          <ac:chgData name="Lea Gjurgjaj" userId="78b55d59cc24a86c" providerId="Windows Live" clId="Web-{8F9ED6FE-D87F-45C5-AD1E-109DFECF751E}" dt="2020-11-24T13:43:45.443" v="683" actId="14100"/>
          <ac:spMkLst>
            <pc:docMk/>
            <pc:sldMk cId="2033514687" sldId="260"/>
            <ac:spMk id="22" creationId="{03C50703-CEDC-454B-9E6A-64473F7D22C1}"/>
          </ac:spMkLst>
        </pc:spChg>
        <pc:picChg chg="add mod">
          <ac:chgData name="Lea Gjurgjaj" userId="78b55d59cc24a86c" providerId="Windows Live" clId="Web-{8F9ED6FE-D87F-45C5-AD1E-109DFECF751E}" dt="2020-11-24T13:34:41.338" v="536" actId="1076"/>
          <ac:picMkLst>
            <pc:docMk/>
            <pc:sldMk cId="2033514687" sldId="260"/>
            <ac:picMk id="2" creationId="{01ADC061-1CE5-44DD-B310-811E2E141659}"/>
          </ac:picMkLst>
        </pc:picChg>
        <pc:picChg chg="add mod">
          <ac:chgData name="Lea Gjurgjaj" userId="78b55d59cc24a86c" providerId="Windows Live" clId="Web-{8F9ED6FE-D87F-45C5-AD1E-109DFECF751E}" dt="2020-11-24T13:36:12.183" v="549" actId="1076"/>
          <ac:picMkLst>
            <pc:docMk/>
            <pc:sldMk cId="2033514687" sldId="260"/>
            <ac:picMk id="3" creationId="{0D4DC100-A50B-4A6B-A6E7-42DDF751E08A}"/>
          </ac:picMkLst>
        </pc:picChg>
        <pc:picChg chg="mod">
          <ac:chgData name="Lea Gjurgjaj" userId="78b55d59cc24a86c" providerId="Windows Live" clId="Web-{8F9ED6FE-D87F-45C5-AD1E-109DFECF751E}" dt="2020-11-24T13:41:58.238" v="653" actId="1076"/>
          <ac:picMkLst>
            <pc:docMk/>
            <pc:sldMk cId="2033514687" sldId="260"/>
            <ac:picMk id="4" creationId="{B47A5FAE-C52E-4C69-B050-B9EC13371BE8}"/>
          </ac:picMkLst>
        </pc:picChg>
        <pc:picChg chg="del mod">
          <ac:chgData name="Lea Gjurgjaj" userId="78b55d59cc24a86c" providerId="Windows Live" clId="Web-{8F9ED6FE-D87F-45C5-AD1E-109DFECF751E}" dt="2020-11-24T13:35:39.120" v="545"/>
          <ac:picMkLst>
            <pc:docMk/>
            <pc:sldMk cId="2033514687" sldId="260"/>
            <ac:picMk id="6" creationId="{AA38363F-A061-4689-8361-F992C00810B6}"/>
          </ac:picMkLst>
        </pc:picChg>
        <pc:picChg chg="add mod">
          <ac:chgData name="Lea Gjurgjaj" userId="78b55d59cc24a86c" providerId="Windows Live" clId="Web-{8F9ED6FE-D87F-45C5-AD1E-109DFECF751E}" dt="2020-11-24T13:36:14.824" v="550" actId="1076"/>
          <ac:picMkLst>
            <pc:docMk/>
            <pc:sldMk cId="2033514687" sldId="260"/>
            <ac:picMk id="8" creationId="{297E213C-3B30-4E92-9977-23A24130C35D}"/>
          </ac:picMkLst>
        </pc:picChg>
        <pc:picChg chg="add mod">
          <ac:chgData name="Lea Gjurgjaj" userId="78b55d59cc24a86c" providerId="Windows Live" clId="Web-{8F9ED6FE-D87F-45C5-AD1E-109DFECF751E}" dt="2020-11-24T13:36:25.715" v="553" actId="1076"/>
          <ac:picMkLst>
            <pc:docMk/>
            <pc:sldMk cId="2033514687" sldId="260"/>
            <ac:picMk id="14" creationId="{129ECC33-4D27-4217-8804-30632E6597BE}"/>
          </ac:picMkLst>
        </pc:picChg>
        <pc:picChg chg="add mod">
          <ac:chgData name="Lea Gjurgjaj" userId="78b55d59cc24a86c" providerId="Windows Live" clId="Web-{8F9ED6FE-D87F-45C5-AD1E-109DFECF751E}" dt="2020-11-24T13:36:29.293" v="554" actId="1076"/>
          <ac:picMkLst>
            <pc:docMk/>
            <pc:sldMk cId="2033514687" sldId="260"/>
            <ac:picMk id="16" creationId="{1769600A-AE0A-4344-8335-DEEED92322F0}"/>
          </ac:picMkLst>
        </pc:picChg>
        <pc:picChg chg="add mod">
          <ac:chgData name="Lea Gjurgjaj" userId="78b55d59cc24a86c" providerId="Windows Live" clId="Web-{8F9ED6FE-D87F-45C5-AD1E-109DFECF751E}" dt="2020-11-24T13:36:31.840" v="555" actId="1076"/>
          <ac:picMkLst>
            <pc:docMk/>
            <pc:sldMk cId="2033514687" sldId="260"/>
            <ac:picMk id="17" creationId="{EBC71C01-433A-4254-8A8D-BFCD462F1B5E}"/>
          </ac:picMkLst>
        </pc:picChg>
      </pc:sldChg>
      <pc:sldChg chg="addSp delSp modSp new mod setBg">
        <pc:chgData name="Lea Gjurgjaj" userId="78b55d59cc24a86c" providerId="Windows Live" clId="Web-{8F9ED6FE-D87F-45C5-AD1E-109DFECF751E}" dt="2020-11-24T13:48:56.121" v="786" actId="20577"/>
        <pc:sldMkLst>
          <pc:docMk/>
          <pc:sldMk cId="1052936227" sldId="261"/>
        </pc:sldMkLst>
        <pc:spChg chg="add mod">
          <ac:chgData name="Lea Gjurgjaj" userId="78b55d59cc24a86c" providerId="Windows Live" clId="Web-{8F9ED6FE-D87F-45C5-AD1E-109DFECF751E}" dt="2020-11-24T13:48:19.027" v="774"/>
          <ac:spMkLst>
            <pc:docMk/>
            <pc:sldMk cId="1052936227" sldId="261"/>
            <ac:spMk id="4" creationId="{B89B9989-7E3E-4F30-9DB3-12BE50D0AEF4}"/>
          </ac:spMkLst>
        </pc:spChg>
        <pc:spChg chg="add del mod">
          <ac:chgData name="Lea Gjurgjaj" userId="78b55d59cc24a86c" providerId="Windows Live" clId="Web-{8F9ED6FE-D87F-45C5-AD1E-109DFECF751E}" dt="2020-11-24T13:45:58.086" v="719"/>
          <ac:spMkLst>
            <pc:docMk/>
            <pc:sldMk cId="1052936227" sldId="261"/>
            <ac:spMk id="5" creationId="{35230794-5D75-4281-9037-E841E87B5EB5}"/>
          </ac:spMkLst>
        </pc:spChg>
        <pc:spChg chg="add del mod">
          <ac:chgData name="Lea Gjurgjaj" userId="78b55d59cc24a86c" providerId="Windows Live" clId="Web-{8F9ED6FE-D87F-45C5-AD1E-109DFECF751E}" dt="2020-11-24T13:45:54.321" v="718"/>
          <ac:spMkLst>
            <pc:docMk/>
            <pc:sldMk cId="1052936227" sldId="261"/>
            <ac:spMk id="6" creationId="{337E5104-653A-4CD8-B38D-4F11FA283760}"/>
          </ac:spMkLst>
        </pc:spChg>
        <pc:spChg chg="add del mod">
          <ac:chgData name="Lea Gjurgjaj" userId="78b55d59cc24a86c" providerId="Windows Live" clId="Web-{8F9ED6FE-D87F-45C5-AD1E-109DFECF751E}" dt="2020-11-24T13:45:48.711" v="717"/>
          <ac:spMkLst>
            <pc:docMk/>
            <pc:sldMk cId="1052936227" sldId="261"/>
            <ac:spMk id="7" creationId="{16434679-3AC3-424F-AAA8-5CDBB08F183F}"/>
          </ac:spMkLst>
        </pc:spChg>
        <pc:spChg chg="add del mod">
          <ac:chgData name="Lea Gjurgjaj" userId="78b55d59cc24a86c" providerId="Windows Live" clId="Web-{8F9ED6FE-D87F-45C5-AD1E-109DFECF751E}" dt="2020-11-24T13:45:44.867" v="716"/>
          <ac:spMkLst>
            <pc:docMk/>
            <pc:sldMk cId="1052936227" sldId="261"/>
            <ac:spMk id="8" creationId="{665A76DA-C056-4A84-8007-8E8D995F9514}"/>
          </ac:spMkLst>
        </pc:spChg>
        <pc:spChg chg="add del">
          <ac:chgData name="Lea Gjurgjaj" userId="78b55d59cc24a86c" providerId="Windows Live" clId="Web-{8F9ED6FE-D87F-45C5-AD1E-109DFECF751E}" dt="2020-11-24T13:45:30.883" v="714"/>
          <ac:spMkLst>
            <pc:docMk/>
            <pc:sldMk cId="1052936227" sldId="261"/>
            <ac:spMk id="9" creationId="{EC4FAA7F-2D19-4706-8B79-C9D8E201208B}"/>
          </ac:spMkLst>
        </pc:spChg>
        <pc:spChg chg="add del">
          <ac:chgData name="Lea Gjurgjaj" userId="78b55d59cc24a86c" providerId="Windows Live" clId="Web-{8F9ED6FE-D87F-45C5-AD1E-109DFECF751E}" dt="2020-11-24T13:45:28.179" v="713"/>
          <ac:spMkLst>
            <pc:docMk/>
            <pc:sldMk cId="1052936227" sldId="261"/>
            <ac:spMk id="10" creationId="{5DE48F09-8397-4700-9EEE-4C552C9EA7E8}"/>
          </ac:spMkLst>
        </pc:spChg>
        <pc:spChg chg="add del">
          <ac:chgData name="Lea Gjurgjaj" userId="78b55d59cc24a86c" providerId="Windows Live" clId="Web-{8F9ED6FE-D87F-45C5-AD1E-109DFECF751E}" dt="2020-11-24T13:45:26.523" v="712"/>
          <ac:spMkLst>
            <pc:docMk/>
            <pc:sldMk cId="1052936227" sldId="261"/>
            <ac:spMk id="11" creationId="{2FCCDF80-8879-4962-BA56-8A6D223F4C40}"/>
          </ac:spMkLst>
        </pc:spChg>
        <pc:spChg chg="add del">
          <ac:chgData name="Lea Gjurgjaj" userId="78b55d59cc24a86c" providerId="Windows Live" clId="Web-{8F9ED6FE-D87F-45C5-AD1E-109DFECF751E}" dt="2020-11-24T13:45:25.539" v="711"/>
          <ac:spMkLst>
            <pc:docMk/>
            <pc:sldMk cId="1052936227" sldId="261"/>
            <ac:spMk id="12" creationId="{17875847-4E83-475C-ACCE-6579096D9E74}"/>
          </ac:spMkLst>
        </pc:spChg>
        <pc:spChg chg="add del">
          <ac:chgData name="Lea Gjurgjaj" userId="78b55d59cc24a86c" providerId="Windows Live" clId="Web-{8F9ED6FE-D87F-45C5-AD1E-109DFECF751E}" dt="2020-11-24T13:45:24.367" v="710"/>
          <ac:spMkLst>
            <pc:docMk/>
            <pc:sldMk cId="1052936227" sldId="261"/>
            <ac:spMk id="13" creationId="{32A97A94-BA1D-4FB3-BFC8-FD7E797A3A9C}"/>
          </ac:spMkLst>
        </pc:spChg>
        <pc:spChg chg="add del">
          <ac:chgData name="Lea Gjurgjaj" userId="78b55d59cc24a86c" providerId="Windows Live" clId="Web-{8F9ED6FE-D87F-45C5-AD1E-109DFECF751E}" dt="2020-11-24T13:45:23.336" v="709"/>
          <ac:spMkLst>
            <pc:docMk/>
            <pc:sldMk cId="1052936227" sldId="261"/>
            <ac:spMk id="14" creationId="{FCE0F6F5-0A73-467E-8C5D-035AB8E31A28}"/>
          </ac:spMkLst>
        </pc:spChg>
        <pc:spChg chg="add del">
          <ac:chgData name="Lea Gjurgjaj" userId="78b55d59cc24a86c" providerId="Windows Live" clId="Web-{8F9ED6FE-D87F-45C5-AD1E-109DFECF751E}" dt="2020-11-24T13:45:20.070" v="706"/>
          <ac:spMkLst>
            <pc:docMk/>
            <pc:sldMk cId="1052936227" sldId="261"/>
            <ac:spMk id="15" creationId="{35BC26EA-38DD-4923-ABC3-31759365003A}"/>
          </ac:spMkLst>
        </pc:spChg>
        <pc:spChg chg="add del">
          <ac:chgData name="Lea Gjurgjaj" userId="78b55d59cc24a86c" providerId="Windows Live" clId="Web-{8F9ED6FE-D87F-45C5-AD1E-109DFECF751E}" dt="2020-11-24T13:46:18.665" v="734"/>
          <ac:spMkLst>
            <pc:docMk/>
            <pc:sldMk cId="1052936227" sldId="261"/>
            <ac:spMk id="16" creationId="{57845966-6EFC-468A-9CC7-BAB4B95854E7}"/>
          </ac:spMkLst>
        </pc:spChg>
        <pc:spChg chg="add del">
          <ac:chgData name="Lea Gjurgjaj" userId="78b55d59cc24a86c" providerId="Windows Live" clId="Web-{8F9ED6FE-D87F-45C5-AD1E-109DFECF751E}" dt="2020-11-24T13:46:18.665" v="734"/>
          <ac:spMkLst>
            <pc:docMk/>
            <pc:sldMk cId="1052936227" sldId="261"/>
            <ac:spMk id="17" creationId="{ADAD1991-FFD1-4E94-ABAB-7560D33008E4}"/>
          </ac:spMkLst>
        </pc:spChg>
        <pc:spChg chg="add mod">
          <ac:chgData name="Lea Gjurgjaj" userId="78b55d59cc24a86c" providerId="Windows Live" clId="Web-{8F9ED6FE-D87F-45C5-AD1E-109DFECF751E}" dt="2020-11-24T13:48:56.121" v="786" actId="20577"/>
          <ac:spMkLst>
            <pc:docMk/>
            <pc:sldMk cId="1052936227" sldId="261"/>
            <ac:spMk id="19" creationId="{397B2168-E68F-4A63-A9BB-396FF0C31806}"/>
          </ac:spMkLst>
        </pc:spChg>
        <pc:spChg chg="add del">
          <ac:chgData name="Lea Gjurgjaj" userId="78b55d59cc24a86c" providerId="Windows Live" clId="Web-{8F9ED6FE-D87F-45C5-AD1E-109DFECF751E}" dt="2020-11-24T13:48:19.027" v="774"/>
          <ac:spMkLst>
            <pc:docMk/>
            <pc:sldMk cId="1052936227" sldId="261"/>
            <ac:spMk id="23" creationId="{6CCA5F87-1D1E-45CB-8D83-FC7EEFAD9935}"/>
          </ac:spMkLst>
        </pc:spChg>
        <pc:spChg chg="add del">
          <ac:chgData name="Lea Gjurgjaj" userId="78b55d59cc24a86c" providerId="Windows Live" clId="Web-{8F9ED6FE-D87F-45C5-AD1E-109DFECF751E}" dt="2020-11-24T13:48:19.027" v="774"/>
          <ac:spMkLst>
            <pc:docMk/>
            <pc:sldMk cId="1052936227" sldId="261"/>
            <ac:spMk id="25" creationId="{7CCFC2C6-6238-4A2F-93DE-2ADF74AF635E}"/>
          </ac:spMkLst>
        </pc:spChg>
        <pc:spChg chg="add del">
          <ac:chgData name="Lea Gjurgjaj" userId="78b55d59cc24a86c" providerId="Windows Live" clId="Web-{8F9ED6FE-D87F-45C5-AD1E-109DFECF751E}" dt="2020-11-24T13:48:19.027" v="774"/>
          <ac:spMkLst>
            <pc:docMk/>
            <pc:sldMk cId="1052936227" sldId="261"/>
            <ac:spMk id="27" creationId="{AF2F604E-43BE-4DC3-B983-E071523364F8}"/>
          </ac:spMkLst>
        </pc:spChg>
        <pc:spChg chg="add del">
          <ac:chgData name="Lea Gjurgjaj" userId="78b55d59cc24a86c" providerId="Windows Live" clId="Web-{8F9ED6FE-D87F-45C5-AD1E-109DFECF751E}" dt="2020-11-24T13:48:19.027" v="774"/>
          <ac:spMkLst>
            <pc:docMk/>
            <pc:sldMk cId="1052936227" sldId="261"/>
            <ac:spMk id="29" creationId="{08C9B587-E65E-4B52-B37C-ABEBB6E87928}"/>
          </ac:spMkLst>
        </pc:spChg>
        <pc:picChg chg="add mod ord">
          <ac:chgData name="Lea Gjurgjaj" userId="78b55d59cc24a86c" providerId="Windows Live" clId="Web-{8F9ED6FE-D87F-45C5-AD1E-109DFECF751E}" dt="2020-11-24T13:48:19.027" v="774"/>
          <ac:picMkLst>
            <pc:docMk/>
            <pc:sldMk cId="1052936227" sldId="261"/>
            <ac:picMk id="3" creationId="{8A4D14EC-36F5-41DC-A570-82A249383CAC}"/>
          </ac:picMkLst>
        </pc:picChg>
        <pc:picChg chg="add del">
          <ac:chgData name="Lea Gjurgjaj" userId="78b55d59cc24a86c" providerId="Windows Live" clId="Web-{8F9ED6FE-D87F-45C5-AD1E-109DFECF751E}" dt="2020-11-24T13:46:18.665" v="734"/>
          <ac:picMkLst>
            <pc:docMk/>
            <pc:sldMk cId="1052936227" sldId="261"/>
            <ac:picMk id="18" creationId="{75554383-98AF-4A47-BB65-705FAAA4BE6A}"/>
          </ac:picMkLst>
        </pc:picChg>
        <pc:cxnChg chg="add del">
          <ac:chgData name="Lea Gjurgjaj" userId="78b55d59cc24a86c" providerId="Windows Live" clId="Web-{8F9ED6FE-D87F-45C5-AD1E-109DFECF751E}" dt="2020-11-24T13:48:19.027" v="774"/>
          <ac:cxnSpMkLst>
            <pc:docMk/>
            <pc:sldMk cId="1052936227" sldId="261"/>
            <ac:cxnSpMk id="34" creationId="{A7F400EE-A8A5-48AF-B4D6-291B52C6F0B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close up of a logo&#10;&#10;Description automatically generated">
            <a:extLst>
              <a:ext uri="{FF2B5EF4-FFF2-40B4-BE49-F238E27FC236}">
                <a16:creationId xmlns:a16="http://schemas.microsoft.com/office/drawing/2014/main" id="{0C056CDC-F689-4F0B-A2FF-3918343BFA76}"/>
              </a:ext>
            </a:extLst>
          </p:cNvPr>
          <p:cNvPicPr>
            <a:picLocks noChangeAspect="1"/>
          </p:cNvPicPr>
          <p:nvPr/>
        </p:nvPicPr>
        <p:blipFill>
          <a:blip r:embed="rId2"/>
          <a:stretch>
            <a:fillRect/>
          </a:stretch>
        </p:blipFill>
        <p:spPr>
          <a:xfrm>
            <a:off x="365655" y="33084"/>
            <a:ext cx="7771215" cy="6783892"/>
          </a:xfrm>
          <a:prstGeom prst="rect">
            <a:avLst/>
          </a:prstGeom>
        </p:spPr>
      </p:pic>
      <p:cxnSp>
        <p:nvCxnSpPr>
          <p:cNvPr id="14" name="Straight Connector 13">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4" name="Picture 4" descr="A picture containing shape&#10;&#10;Description automatically generated">
            <a:extLst>
              <a:ext uri="{FF2B5EF4-FFF2-40B4-BE49-F238E27FC236}">
                <a16:creationId xmlns:a16="http://schemas.microsoft.com/office/drawing/2014/main" id="{15263EFD-0B53-458E-9BA4-4D10CB9F4DB2}"/>
              </a:ext>
            </a:extLst>
          </p:cNvPr>
          <p:cNvPicPr>
            <a:picLocks noChangeAspect="1"/>
          </p:cNvPicPr>
          <p:nvPr/>
        </p:nvPicPr>
        <p:blipFill>
          <a:blip r:embed="rId3"/>
          <a:stretch>
            <a:fillRect/>
          </a:stretch>
        </p:blipFill>
        <p:spPr>
          <a:xfrm>
            <a:off x="5706130" y="474878"/>
            <a:ext cx="6017027" cy="5916180"/>
          </a:xfrm>
          <a:prstGeom prst="rect">
            <a:avLst/>
          </a:prstGeom>
        </p:spPr>
      </p:pic>
      <p:pic>
        <p:nvPicPr>
          <p:cNvPr id="6" name="Picture 6">
            <a:extLst>
              <a:ext uri="{FF2B5EF4-FFF2-40B4-BE49-F238E27FC236}">
                <a16:creationId xmlns:a16="http://schemas.microsoft.com/office/drawing/2014/main" id="{666EA056-735A-498B-89E0-5664D4B6667D}"/>
              </a:ext>
            </a:extLst>
          </p:cNvPr>
          <p:cNvPicPr>
            <a:picLocks noChangeAspect="1"/>
          </p:cNvPicPr>
          <p:nvPr/>
        </p:nvPicPr>
        <p:blipFill>
          <a:blip r:embed="rId4"/>
          <a:stretch>
            <a:fillRect/>
          </a:stretch>
        </p:blipFill>
        <p:spPr>
          <a:xfrm>
            <a:off x="6454775" y="5053239"/>
            <a:ext cx="4521200" cy="450396"/>
          </a:xfrm>
          <a:prstGeom prst="rect">
            <a:avLst/>
          </a:prstGeom>
        </p:spPr>
      </p:pic>
      <p:sp>
        <p:nvSpPr>
          <p:cNvPr id="7" name="TextBox 6">
            <a:extLst>
              <a:ext uri="{FF2B5EF4-FFF2-40B4-BE49-F238E27FC236}">
                <a16:creationId xmlns:a16="http://schemas.microsoft.com/office/drawing/2014/main" id="{F78A3AF6-6737-45FB-8314-8761008FF9CD}"/>
              </a:ext>
            </a:extLst>
          </p:cNvPr>
          <p:cNvSpPr txBox="1"/>
          <p:nvPr/>
        </p:nvSpPr>
        <p:spPr>
          <a:xfrm>
            <a:off x="7597775" y="1716088"/>
            <a:ext cx="3536950"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5400" dirty="0">
                <a:solidFill>
                  <a:schemeClr val="bg1"/>
                </a:solidFill>
                <a:latin typeface="Rockwell"/>
                <a:cs typeface="Calibri"/>
              </a:rPr>
              <a:t>THE MARCH OF 1965</a:t>
            </a:r>
          </a:p>
        </p:txBody>
      </p:sp>
      <p:sp>
        <p:nvSpPr>
          <p:cNvPr id="8" name="TextBox 7">
            <a:extLst>
              <a:ext uri="{FF2B5EF4-FFF2-40B4-BE49-F238E27FC236}">
                <a16:creationId xmlns:a16="http://schemas.microsoft.com/office/drawing/2014/main" id="{9ED41BA2-804B-4C31-9136-2E798FFEC5D6}"/>
              </a:ext>
            </a:extLst>
          </p:cNvPr>
          <p:cNvSpPr txBox="1"/>
          <p:nvPr/>
        </p:nvSpPr>
        <p:spPr>
          <a:xfrm>
            <a:off x="8359775" y="4303713"/>
            <a:ext cx="301307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chemeClr val="bg1"/>
                </a:solidFill>
                <a:latin typeface="Rockwell"/>
                <a:cs typeface="Calibri"/>
              </a:rPr>
              <a:t>Selma To Montgomery</a:t>
            </a:r>
          </a:p>
        </p:txBody>
      </p:sp>
      <p:pic>
        <p:nvPicPr>
          <p:cNvPr id="9" name="Picture 10">
            <a:extLst>
              <a:ext uri="{FF2B5EF4-FFF2-40B4-BE49-F238E27FC236}">
                <a16:creationId xmlns:a16="http://schemas.microsoft.com/office/drawing/2014/main" id="{41DCD439-DBF7-4A11-8672-30F5F95B24E5}"/>
              </a:ext>
            </a:extLst>
          </p:cNvPr>
          <p:cNvPicPr>
            <a:picLocks noChangeAspect="1"/>
          </p:cNvPicPr>
          <p:nvPr/>
        </p:nvPicPr>
        <p:blipFill>
          <a:blip r:embed="rId5"/>
          <a:stretch>
            <a:fillRect/>
          </a:stretch>
        </p:blipFill>
        <p:spPr>
          <a:xfrm>
            <a:off x="6621462" y="1141884"/>
            <a:ext cx="2743200" cy="18107"/>
          </a:xfrm>
          <a:prstGeom prst="rect">
            <a:avLst/>
          </a:prstGeom>
        </p:spPr>
      </p:pic>
      <p:pic>
        <p:nvPicPr>
          <p:cNvPr id="13" name="Picture 14">
            <a:extLst>
              <a:ext uri="{FF2B5EF4-FFF2-40B4-BE49-F238E27FC236}">
                <a16:creationId xmlns:a16="http://schemas.microsoft.com/office/drawing/2014/main" id="{2BD94ABA-BD72-44D7-9A09-D0CC8F0BC264}"/>
              </a:ext>
            </a:extLst>
          </p:cNvPr>
          <p:cNvPicPr>
            <a:picLocks noChangeAspect="1"/>
          </p:cNvPicPr>
          <p:nvPr/>
        </p:nvPicPr>
        <p:blipFill>
          <a:blip r:embed="rId6"/>
          <a:stretch>
            <a:fillRect/>
          </a:stretch>
        </p:blipFill>
        <p:spPr>
          <a:xfrm>
            <a:off x="8939212" y="1073150"/>
            <a:ext cx="171450" cy="171450"/>
          </a:xfrm>
          <a:prstGeom prst="rect">
            <a:avLst/>
          </a:prstGeom>
        </p:spPr>
      </p:pic>
      <p:pic>
        <p:nvPicPr>
          <p:cNvPr id="15" name="Picture 21">
            <a:extLst>
              <a:ext uri="{FF2B5EF4-FFF2-40B4-BE49-F238E27FC236}">
                <a16:creationId xmlns:a16="http://schemas.microsoft.com/office/drawing/2014/main" id="{6419D596-C887-4300-9D1E-3E1C9EABF959}"/>
              </a:ext>
            </a:extLst>
          </p:cNvPr>
          <p:cNvPicPr>
            <a:picLocks noChangeAspect="1"/>
          </p:cNvPicPr>
          <p:nvPr/>
        </p:nvPicPr>
        <p:blipFill>
          <a:blip r:embed="rId6"/>
          <a:stretch>
            <a:fillRect/>
          </a:stretch>
        </p:blipFill>
        <p:spPr>
          <a:xfrm>
            <a:off x="6931025" y="1073150"/>
            <a:ext cx="171450" cy="171450"/>
          </a:xfrm>
          <a:prstGeom prst="rect">
            <a:avLst/>
          </a:prstGeom>
        </p:spPr>
      </p:pic>
      <p:pic>
        <p:nvPicPr>
          <p:cNvPr id="26" name="Picture 10">
            <a:extLst>
              <a:ext uri="{FF2B5EF4-FFF2-40B4-BE49-F238E27FC236}">
                <a16:creationId xmlns:a16="http://schemas.microsoft.com/office/drawing/2014/main" id="{2657D5B6-1222-4401-BE9D-BE9DBDD4AC6C}"/>
              </a:ext>
            </a:extLst>
          </p:cNvPr>
          <p:cNvPicPr>
            <a:picLocks noChangeAspect="1"/>
          </p:cNvPicPr>
          <p:nvPr/>
        </p:nvPicPr>
        <p:blipFill>
          <a:blip r:embed="rId5"/>
          <a:stretch>
            <a:fillRect/>
          </a:stretch>
        </p:blipFill>
        <p:spPr>
          <a:xfrm rot="16200000">
            <a:off x="5653087" y="2523008"/>
            <a:ext cx="2743200" cy="18107"/>
          </a:xfrm>
          <a:prstGeom prst="rect">
            <a:avLst/>
          </a:prstGeom>
        </p:spPr>
      </p:pic>
      <p:sp>
        <p:nvSpPr>
          <p:cNvPr id="27" name="TextBox 26">
            <a:extLst>
              <a:ext uri="{FF2B5EF4-FFF2-40B4-BE49-F238E27FC236}">
                <a16:creationId xmlns:a16="http://schemas.microsoft.com/office/drawing/2014/main" id="{6B445FDB-F707-4E83-AAAA-D5ADDC346E95}"/>
              </a:ext>
            </a:extLst>
          </p:cNvPr>
          <p:cNvSpPr txBox="1"/>
          <p:nvPr/>
        </p:nvSpPr>
        <p:spPr>
          <a:xfrm>
            <a:off x="9367837" y="508952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Rockwell"/>
                <a:cs typeface="Calibri"/>
              </a:rPr>
              <a:t>Lea </a:t>
            </a:r>
            <a:r>
              <a:rPr lang="en-US" dirty="0" err="1">
                <a:latin typeface="Rockwell"/>
                <a:cs typeface="Calibri"/>
              </a:rPr>
              <a:t>Gjurgjaj</a:t>
            </a:r>
            <a:endParaRPr lang="en-US">
              <a:latin typeface="Rockwell"/>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icture containing shape&#10;&#10;Description automatically generated">
            <a:extLst>
              <a:ext uri="{FF2B5EF4-FFF2-40B4-BE49-F238E27FC236}">
                <a16:creationId xmlns:a16="http://schemas.microsoft.com/office/drawing/2014/main" id="{03C276BE-A24C-46B1-965E-7990D1952DFA}"/>
              </a:ext>
            </a:extLst>
          </p:cNvPr>
          <p:cNvPicPr>
            <a:picLocks noChangeAspect="1"/>
          </p:cNvPicPr>
          <p:nvPr/>
        </p:nvPicPr>
        <p:blipFill>
          <a:blip r:embed="rId2"/>
          <a:stretch>
            <a:fillRect/>
          </a:stretch>
        </p:blipFill>
        <p:spPr>
          <a:xfrm>
            <a:off x="-14287" y="3586"/>
            <a:ext cx="12204700" cy="6850829"/>
          </a:xfrm>
          <a:prstGeom prst="rect">
            <a:avLst/>
          </a:prstGeom>
        </p:spPr>
      </p:pic>
      <p:pic>
        <p:nvPicPr>
          <p:cNvPr id="5" name="Picture 5" descr="A picture containing text, refrigerator&#10;&#10;Description automatically generated">
            <a:extLst>
              <a:ext uri="{FF2B5EF4-FFF2-40B4-BE49-F238E27FC236}">
                <a16:creationId xmlns:a16="http://schemas.microsoft.com/office/drawing/2014/main" id="{87B86834-8DAA-4BC6-9667-1D834E8CAA43}"/>
              </a:ext>
            </a:extLst>
          </p:cNvPr>
          <p:cNvPicPr>
            <a:picLocks noChangeAspect="1"/>
          </p:cNvPicPr>
          <p:nvPr/>
        </p:nvPicPr>
        <p:blipFill>
          <a:blip r:embed="rId3"/>
          <a:stretch>
            <a:fillRect/>
          </a:stretch>
        </p:blipFill>
        <p:spPr>
          <a:xfrm>
            <a:off x="-14288" y="5956"/>
            <a:ext cx="2743200" cy="2734464"/>
          </a:xfrm>
          <a:prstGeom prst="rect">
            <a:avLst/>
          </a:prstGeom>
        </p:spPr>
      </p:pic>
      <p:sp>
        <p:nvSpPr>
          <p:cNvPr id="6" name="TextBox 5">
            <a:extLst>
              <a:ext uri="{FF2B5EF4-FFF2-40B4-BE49-F238E27FC236}">
                <a16:creationId xmlns:a16="http://schemas.microsoft.com/office/drawing/2014/main" id="{01501365-03C3-47F9-84F2-98B101485937}"/>
              </a:ext>
            </a:extLst>
          </p:cNvPr>
          <p:cNvSpPr txBox="1"/>
          <p:nvPr/>
        </p:nvSpPr>
        <p:spPr>
          <a:xfrm>
            <a:off x="3406775" y="503556"/>
            <a:ext cx="4060825"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chemeClr val="bg1"/>
                </a:solidFill>
                <a:latin typeface="Rockwell"/>
                <a:ea typeface="+mn-lt"/>
                <a:cs typeface="+mn-lt"/>
              </a:rPr>
              <a:t>Selma to Montgomery March, served as the first steps in history that demanded a future free of segregation and racial discrimination.</a:t>
            </a:r>
            <a:endParaRPr lang="en-US" sz="2000" dirty="0">
              <a:solidFill>
                <a:schemeClr val="bg1"/>
              </a:solidFill>
              <a:latin typeface="Rockwell"/>
            </a:endParaRPr>
          </a:p>
        </p:txBody>
      </p:sp>
      <p:pic>
        <p:nvPicPr>
          <p:cNvPr id="7" name="Picture 7">
            <a:extLst>
              <a:ext uri="{FF2B5EF4-FFF2-40B4-BE49-F238E27FC236}">
                <a16:creationId xmlns:a16="http://schemas.microsoft.com/office/drawing/2014/main" id="{FEC03637-959B-48CA-B798-2470E95FD31E}"/>
              </a:ext>
            </a:extLst>
          </p:cNvPr>
          <p:cNvPicPr>
            <a:picLocks noChangeAspect="1"/>
          </p:cNvPicPr>
          <p:nvPr/>
        </p:nvPicPr>
        <p:blipFill>
          <a:blip r:embed="rId4"/>
          <a:stretch>
            <a:fillRect/>
          </a:stretch>
        </p:blipFill>
        <p:spPr>
          <a:xfrm>
            <a:off x="7845425" y="139700"/>
            <a:ext cx="104775" cy="6729412"/>
          </a:xfrm>
          <a:prstGeom prst="rect">
            <a:avLst/>
          </a:prstGeom>
        </p:spPr>
      </p:pic>
      <p:pic>
        <p:nvPicPr>
          <p:cNvPr id="8" name="Picture 8">
            <a:extLst>
              <a:ext uri="{FF2B5EF4-FFF2-40B4-BE49-F238E27FC236}">
                <a16:creationId xmlns:a16="http://schemas.microsoft.com/office/drawing/2014/main" id="{6D39CF72-BFF8-4F61-BDC6-38FD0D7BE61E}"/>
              </a:ext>
            </a:extLst>
          </p:cNvPr>
          <p:cNvPicPr>
            <a:picLocks noChangeAspect="1"/>
          </p:cNvPicPr>
          <p:nvPr/>
        </p:nvPicPr>
        <p:blipFill>
          <a:blip r:embed="rId5"/>
          <a:stretch>
            <a:fillRect/>
          </a:stretch>
        </p:blipFill>
        <p:spPr>
          <a:xfrm flipV="1">
            <a:off x="-196850" y="6343248"/>
            <a:ext cx="19792950" cy="108753"/>
          </a:xfrm>
          <a:prstGeom prst="rect">
            <a:avLst/>
          </a:prstGeom>
        </p:spPr>
      </p:pic>
      <p:pic>
        <p:nvPicPr>
          <p:cNvPr id="9" name="Picture 9" descr="A picture containing logo&#10;&#10;Description automatically generated">
            <a:extLst>
              <a:ext uri="{FF2B5EF4-FFF2-40B4-BE49-F238E27FC236}">
                <a16:creationId xmlns:a16="http://schemas.microsoft.com/office/drawing/2014/main" id="{294B2BE1-ECBE-4609-A233-619DB7E13662}"/>
              </a:ext>
            </a:extLst>
          </p:cNvPr>
          <p:cNvPicPr>
            <a:picLocks noChangeAspect="1"/>
          </p:cNvPicPr>
          <p:nvPr/>
        </p:nvPicPr>
        <p:blipFill>
          <a:blip r:embed="rId6"/>
          <a:stretch>
            <a:fillRect/>
          </a:stretch>
        </p:blipFill>
        <p:spPr>
          <a:xfrm>
            <a:off x="7226300" y="501650"/>
            <a:ext cx="612775" cy="671513"/>
          </a:xfrm>
          <a:prstGeom prst="rect">
            <a:avLst/>
          </a:prstGeom>
        </p:spPr>
      </p:pic>
      <p:pic>
        <p:nvPicPr>
          <p:cNvPr id="10" name="Picture 10" descr="A picture containing icon&#10;&#10;Description automatically generated">
            <a:extLst>
              <a:ext uri="{FF2B5EF4-FFF2-40B4-BE49-F238E27FC236}">
                <a16:creationId xmlns:a16="http://schemas.microsoft.com/office/drawing/2014/main" id="{A19F7C0F-A517-40C6-9416-68947F3CDFD5}"/>
              </a:ext>
            </a:extLst>
          </p:cNvPr>
          <p:cNvPicPr>
            <a:picLocks noChangeAspect="1"/>
          </p:cNvPicPr>
          <p:nvPr/>
        </p:nvPicPr>
        <p:blipFill>
          <a:blip r:embed="rId7"/>
          <a:stretch>
            <a:fillRect/>
          </a:stretch>
        </p:blipFill>
        <p:spPr>
          <a:xfrm>
            <a:off x="7958138" y="1835150"/>
            <a:ext cx="752475" cy="742950"/>
          </a:xfrm>
          <a:prstGeom prst="rect">
            <a:avLst/>
          </a:prstGeom>
        </p:spPr>
      </p:pic>
      <p:pic>
        <p:nvPicPr>
          <p:cNvPr id="11" name="Picture 11" descr="A picture containing icon&#10;&#10;Description automatically generated">
            <a:extLst>
              <a:ext uri="{FF2B5EF4-FFF2-40B4-BE49-F238E27FC236}">
                <a16:creationId xmlns:a16="http://schemas.microsoft.com/office/drawing/2014/main" id="{A57CFEB1-2967-4204-8DC0-16484BF5EBB4}"/>
              </a:ext>
            </a:extLst>
          </p:cNvPr>
          <p:cNvPicPr>
            <a:picLocks noChangeAspect="1"/>
          </p:cNvPicPr>
          <p:nvPr/>
        </p:nvPicPr>
        <p:blipFill>
          <a:blip r:embed="rId8"/>
          <a:stretch>
            <a:fillRect/>
          </a:stretch>
        </p:blipFill>
        <p:spPr>
          <a:xfrm>
            <a:off x="7100888" y="3430588"/>
            <a:ext cx="752475" cy="742950"/>
          </a:xfrm>
          <a:prstGeom prst="rect">
            <a:avLst/>
          </a:prstGeom>
        </p:spPr>
      </p:pic>
      <p:pic>
        <p:nvPicPr>
          <p:cNvPr id="12" name="Picture 12" descr="A picture containing logo&#10;&#10;Description automatically generated">
            <a:extLst>
              <a:ext uri="{FF2B5EF4-FFF2-40B4-BE49-F238E27FC236}">
                <a16:creationId xmlns:a16="http://schemas.microsoft.com/office/drawing/2014/main" id="{6EC42F0D-0BFB-435F-905A-31D9D3417A0F}"/>
              </a:ext>
            </a:extLst>
          </p:cNvPr>
          <p:cNvPicPr>
            <a:picLocks noChangeAspect="1"/>
          </p:cNvPicPr>
          <p:nvPr/>
        </p:nvPicPr>
        <p:blipFill>
          <a:blip r:embed="rId9"/>
          <a:stretch>
            <a:fillRect/>
          </a:stretch>
        </p:blipFill>
        <p:spPr>
          <a:xfrm>
            <a:off x="7953375" y="4740275"/>
            <a:ext cx="762000" cy="742950"/>
          </a:xfrm>
          <a:prstGeom prst="rect">
            <a:avLst/>
          </a:prstGeom>
        </p:spPr>
      </p:pic>
      <p:sp>
        <p:nvSpPr>
          <p:cNvPr id="13" name="TextBox 12">
            <a:extLst>
              <a:ext uri="{FF2B5EF4-FFF2-40B4-BE49-F238E27FC236}">
                <a16:creationId xmlns:a16="http://schemas.microsoft.com/office/drawing/2014/main" id="{78A3126B-0685-4944-8E71-B6BCDC9BD371}"/>
              </a:ext>
            </a:extLst>
          </p:cNvPr>
          <p:cNvSpPr txBox="1"/>
          <p:nvPr/>
        </p:nvSpPr>
        <p:spPr>
          <a:xfrm>
            <a:off x="8883650" y="835025"/>
            <a:ext cx="2743200"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chemeClr val="bg1"/>
                </a:solidFill>
                <a:latin typeface="Rockwell"/>
                <a:ea typeface="+mn-lt"/>
                <a:cs typeface="+mn-lt"/>
              </a:rPr>
              <a:t>A protest designed to display that all Americans, no matter their skin color, have the right to vote.</a:t>
            </a:r>
            <a:endParaRPr lang="en-US" sz="2000" dirty="0">
              <a:solidFill>
                <a:schemeClr val="bg1"/>
              </a:solidFill>
              <a:latin typeface="Rockwell"/>
            </a:endParaRPr>
          </a:p>
        </p:txBody>
      </p:sp>
      <p:sp>
        <p:nvSpPr>
          <p:cNvPr id="14" name="TextBox 13">
            <a:extLst>
              <a:ext uri="{FF2B5EF4-FFF2-40B4-BE49-F238E27FC236}">
                <a16:creationId xmlns:a16="http://schemas.microsoft.com/office/drawing/2014/main" id="{2028A433-12A3-496E-81A9-FCC6D4B51369}"/>
              </a:ext>
            </a:extLst>
          </p:cNvPr>
          <p:cNvSpPr txBox="1"/>
          <p:nvPr/>
        </p:nvSpPr>
        <p:spPr>
          <a:xfrm>
            <a:off x="3883025" y="3232150"/>
            <a:ext cx="3155950"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chemeClr val="bg1"/>
                </a:solidFill>
                <a:latin typeface="Rockwell"/>
                <a:ea typeface="+mn-lt"/>
                <a:cs typeface="+mn-lt"/>
              </a:rPr>
              <a:t>This March has been remembered and discussed throughout history for its peaceful approach</a:t>
            </a:r>
            <a:endParaRPr lang="en-US" sz="2000" dirty="0">
              <a:solidFill>
                <a:schemeClr val="bg1"/>
              </a:solidFill>
              <a:latin typeface="Rockwell"/>
            </a:endParaRPr>
          </a:p>
        </p:txBody>
      </p:sp>
      <p:sp>
        <p:nvSpPr>
          <p:cNvPr id="15" name="TextBox 14">
            <a:extLst>
              <a:ext uri="{FF2B5EF4-FFF2-40B4-BE49-F238E27FC236}">
                <a16:creationId xmlns:a16="http://schemas.microsoft.com/office/drawing/2014/main" id="{F334B554-A461-49E8-87AD-A10918DCC608}"/>
              </a:ext>
            </a:extLst>
          </p:cNvPr>
          <p:cNvSpPr txBox="1"/>
          <p:nvPr/>
        </p:nvSpPr>
        <p:spPr>
          <a:xfrm>
            <a:off x="9010650" y="3978275"/>
            <a:ext cx="274320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chemeClr val="bg1"/>
                </a:solidFill>
                <a:latin typeface="Rockwell"/>
                <a:ea typeface="+mn-lt"/>
                <a:cs typeface="+mn-lt"/>
              </a:rPr>
              <a:t>Led to the Voting Rights Act of 1965 which made it illegal for racial discrimination against voters. </a:t>
            </a:r>
            <a:endParaRPr lang="en-US" sz="2000">
              <a:solidFill>
                <a:schemeClr val="bg1"/>
              </a:solidFill>
              <a:latin typeface="Rockwell"/>
            </a:endParaRPr>
          </a:p>
        </p:txBody>
      </p:sp>
      <p:pic>
        <p:nvPicPr>
          <p:cNvPr id="17" name="Picture 17" descr="A picture containing drawing&#10;&#10;Description automatically generated">
            <a:extLst>
              <a:ext uri="{FF2B5EF4-FFF2-40B4-BE49-F238E27FC236}">
                <a16:creationId xmlns:a16="http://schemas.microsoft.com/office/drawing/2014/main" id="{4D335B8D-539D-47BB-928F-B2DF3E16129D}"/>
              </a:ext>
            </a:extLst>
          </p:cNvPr>
          <p:cNvPicPr>
            <a:picLocks noChangeAspect="1"/>
          </p:cNvPicPr>
          <p:nvPr/>
        </p:nvPicPr>
        <p:blipFill>
          <a:blip r:embed="rId10"/>
          <a:stretch>
            <a:fillRect/>
          </a:stretch>
        </p:blipFill>
        <p:spPr>
          <a:xfrm>
            <a:off x="565150" y="3732212"/>
            <a:ext cx="2600325" cy="2608263"/>
          </a:xfrm>
          <a:prstGeom prst="rect">
            <a:avLst/>
          </a:prstGeom>
        </p:spPr>
      </p:pic>
    </p:spTree>
    <p:extLst>
      <p:ext uri="{BB962C8B-B14F-4D97-AF65-F5344CB8AC3E}">
        <p14:creationId xmlns:p14="http://schemas.microsoft.com/office/powerpoint/2010/main" val="87019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shape&#10;&#10;Description automatically generated">
            <a:extLst>
              <a:ext uri="{FF2B5EF4-FFF2-40B4-BE49-F238E27FC236}">
                <a16:creationId xmlns:a16="http://schemas.microsoft.com/office/drawing/2014/main" id="{B47A5FAE-C52E-4C69-B050-B9EC13371BE8}"/>
              </a:ext>
            </a:extLst>
          </p:cNvPr>
          <p:cNvPicPr>
            <a:picLocks noChangeAspect="1"/>
          </p:cNvPicPr>
          <p:nvPr/>
        </p:nvPicPr>
        <p:blipFill>
          <a:blip r:embed="rId2"/>
          <a:stretch>
            <a:fillRect/>
          </a:stretch>
        </p:blipFill>
        <p:spPr>
          <a:xfrm>
            <a:off x="7005" y="-1373"/>
            <a:ext cx="12200339" cy="6868681"/>
          </a:xfrm>
          <a:prstGeom prst="rect">
            <a:avLst/>
          </a:prstGeom>
        </p:spPr>
      </p:pic>
      <p:sp>
        <p:nvSpPr>
          <p:cNvPr id="5" name="TextBox 4">
            <a:extLst>
              <a:ext uri="{FF2B5EF4-FFF2-40B4-BE49-F238E27FC236}">
                <a16:creationId xmlns:a16="http://schemas.microsoft.com/office/drawing/2014/main" id="{E7378358-92F6-400A-879C-F5668DFE24C6}"/>
              </a:ext>
            </a:extLst>
          </p:cNvPr>
          <p:cNvSpPr txBox="1"/>
          <p:nvPr/>
        </p:nvSpPr>
        <p:spPr>
          <a:xfrm>
            <a:off x="3232150" y="294282"/>
            <a:ext cx="6045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solidFill>
                  <a:schemeClr val="bg1"/>
                </a:solidFill>
                <a:latin typeface="Rockwell"/>
                <a:cs typeface="Calibri"/>
              </a:rPr>
              <a:t>Expository Essay</a:t>
            </a:r>
          </a:p>
        </p:txBody>
      </p:sp>
      <p:pic>
        <p:nvPicPr>
          <p:cNvPr id="6" name="Picture 6">
            <a:extLst>
              <a:ext uri="{FF2B5EF4-FFF2-40B4-BE49-F238E27FC236}">
                <a16:creationId xmlns:a16="http://schemas.microsoft.com/office/drawing/2014/main" id="{AA38363F-A061-4689-8361-F992C00810B6}"/>
              </a:ext>
            </a:extLst>
          </p:cNvPr>
          <p:cNvPicPr>
            <a:picLocks noChangeAspect="1"/>
          </p:cNvPicPr>
          <p:nvPr/>
        </p:nvPicPr>
        <p:blipFill>
          <a:blip r:embed="rId3"/>
          <a:stretch>
            <a:fillRect/>
          </a:stretch>
        </p:blipFill>
        <p:spPr>
          <a:xfrm>
            <a:off x="496887" y="2203450"/>
            <a:ext cx="3451225" cy="3451225"/>
          </a:xfrm>
          <a:prstGeom prst="rect">
            <a:avLst/>
          </a:prstGeom>
        </p:spPr>
      </p:pic>
      <p:sp>
        <p:nvSpPr>
          <p:cNvPr id="10" name="TextBox 9">
            <a:extLst>
              <a:ext uri="{FF2B5EF4-FFF2-40B4-BE49-F238E27FC236}">
                <a16:creationId xmlns:a16="http://schemas.microsoft.com/office/drawing/2014/main" id="{FCC48C1C-E28F-4635-A8AE-4D2D001A6D22}"/>
              </a:ext>
            </a:extLst>
          </p:cNvPr>
          <p:cNvSpPr txBox="1"/>
          <p:nvPr/>
        </p:nvSpPr>
        <p:spPr>
          <a:xfrm>
            <a:off x="6597650" y="1493837"/>
            <a:ext cx="27432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dirty="0">
                <a:solidFill>
                  <a:schemeClr val="bg1"/>
                </a:solidFill>
                <a:latin typeface="Rockwell"/>
                <a:cs typeface="Calibri"/>
              </a:rPr>
              <a:t>THESIS</a:t>
            </a:r>
          </a:p>
        </p:txBody>
      </p:sp>
      <p:sp>
        <p:nvSpPr>
          <p:cNvPr id="11" name="TextBox 10">
            <a:extLst>
              <a:ext uri="{FF2B5EF4-FFF2-40B4-BE49-F238E27FC236}">
                <a16:creationId xmlns:a16="http://schemas.microsoft.com/office/drawing/2014/main" id="{988FA80B-37A5-4AB7-8168-55A21E872EA4}"/>
              </a:ext>
            </a:extLst>
          </p:cNvPr>
          <p:cNvSpPr txBox="1"/>
          <p:nvPr/>
        </p:nvSpPr>
        <p:spPr>
          <a:xfrm>
            <a:off x="5010150" y="2501900"/>
            <a:ext cx="5854700"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chemeClr val="accent4">
                    <a:lumMod val="60000"/>
                    <a:lumOff val="40000"/>
                  </a:schemeClr>
                </a:solidFill>
                <a:latin typeface="Rockwell"/>
                <a:ea typeface="+mn-lt"/>
                <a:cs typeface="+mn-lt"/>
              </a:rPr>
              <a:t>Through </a:t>
            </a:r>
            <a:r>
              <a:rPr lang="en" sz="2800" dirty="0">
                <a:solidFill>
                  <a:schemeClr val="accent4">
                    <a:lumMod val="60000"/>
                    <a:lumOff val="40000"/>
                  </a:schemeClr>
                </a:solidFill>
                <a:latin typeface="Rockwell"/>
                <a:ea typeface="+mn-lt"/>
                <a:cs typeface="+mn-lt"/>
              </a:rPr>
              <a:t>the history of its origins, its leaders’ reputation and connections and the nonviolent approach the protesters took, the march exemplified that no matter the risk or the opposition racial discrimination in voting isn’t tolerated.</a:t>
            </a:r>
            <a:endParaRPr lang="en-US" sz="2800" dirty="0">
              <a:solidFill>
                <a:schemeClr val="accent4">
                  <a:lumMod val="60000"/>
                  <a:lumOff val="40000"/>
                </a:schemeClr>
              </a:solidFill>
              <a:latin typeface="Rockwell"/>
            </a:endParaRPr>
          </a:p>
        </p:txBody>
      </p:sp>
    </p:spTree>
    <p:extLst>
      <p:ext uri="{BB962C8B-B14F-4D97-AF65-F5344CB8AC3E}">
        <p14:creationId xmlns:p14="http://schemas.microsoft.com/office/powerpoint/2010/main" val="320645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shape&#10;&#10;Description automatically generated">
            <a:extLst>
              <a:ext uri="{FF2B5EF4-FFF2-40B4-BE49-F238E27FC236}">
                <a16:creationId xmlns:a16="http://schemas.microsoft.com/office/drawing/2014/main" id="{B47A5FAE-C52E-4C69-B050-B9EC13371BE8}"/>
              </a:ext>
            </a:extLst>
          </p:cNvPr>
          <p:cNvPicPr>
            <a:picLocks noChangeAspect="1"/>
          </p:cNvPicPr>
          <p:nvPr/>
        </p:nvPicPr>
        <p:blipFill>
          <a:blip r:embed="rId2"/>
          <a:stretch>
            <a:fillRect/>
          </a:stretch>
        </p:blipFill>
        <p:spPr>
          <a:xfrm>
            <a:off x="7005" y="-1373"/>
            <a:ext cx="12200339" cy="6868681"/>
          </a:xfrm>
          <a:prstGeom prst="rect">
            <a:avLst/>
          </a:prstGeom>
        </p:spPr>
      </p:pic>
      <p:sp>
        <p:nvSpPr>
          <p:cNvPr id="5" name="TextBox 4">
            <a:extLst>
              <a:ext uri="{FF2B5EF4-FFF2-40B4-BE49-F238E27FC236}">
                <a16:creationId xmlns:a16="http://schemas.microsoft.com/office/drawing/2014/main" id="{E7378358-92F6-400A-879C-F5668DFE24C6}"/>
              </a:ext>
            </a:extLst>
          </p:cNvPr>
          <p:cNvSpPr txBox="1"/>
          <p:nvPr/>
        </p:nvSpPr>
        <p:spPr>
          <a:xfrm>
            <a:off x="2390775" y="294282"/>
            <a:ext cx="688657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solidFill>
                  <a:schemeClr val="bg1"/>
                </a:solidFill>
                <a:latin typeface="Rockwell"/>
                <a:cs typeface="Calibri"/>
              </a:rPr>
              <a:t>Argumentative Essay</a:t>
            </a:r>
          </a:p>
        </p:txBody>
      </p:sp>
      <p:pic>
        <p:nvPicPr>
          <p:cNvPr id="6" name="Picture 6">
            <a:extLst>
              <a:ext uri="{FF2B5EF4-FFF2-40B4-BE49-F238E27FC236}">
                <a16:creationId xmlns:a16="http://schemas.microsoft.com/office/drawing/2014/main" id="{AA38363F-A061-4689-8361-F992C00810B6}"/>
              </a:ext>
            </a:extLst>
          </p:cNvPr>
          <p:cNvPicPr>
            <a:picLocks noChangeAspect="1"/>
          </p:cNvPicPr>
          <p:nvPr/>
        </p:nvPicPr>
        <p:blipFill>
          <a:blip r:embed="rId3"/>
          <a:stretch>
            <a:fillRect/>
          </a:stretch>
        </p:blipFill>
        <p:spPr>
          <a:xfrm>
            <a:off x="496887" y="2203450"/>
            <a:ext cx="3451225" cy="3451225"/>
          </a:xfrm>
          <a:prstGeom prst="rect">
            <a:avLst/>
          </a:prstGeom>
        </p:spPr>
      </p:pic>
      <p:sp>
        <p:nvSpPr>
          <p:cNvPr id="10" name="TextBox 9">
            <a:extLst>
              <a:ext uri="{FF2B5EF4-FFF2-40B4-BE49-F238E27FC236}">
                <a16:creationId xmlns:a16="http://schemas.microsoft.com/office/drawing/2014/main" id="{FCC48C1C-E28F-4635-A8AE-4D2D001A6D22}"/>
              </a:ext>
            </a:extLst>
          </p:cNvPr>
          <p:cNvSpPr txBox="1"/>
          <p:nvPr/>
        </p:nvSpPr>
        <p:spPr>
          <a:xfrm>
            <a:off x="6597650" y="1493837"/>
            <a:ext cx="27432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dirty="0">
                <a:solidFill>
                  <a:schemeClr val="bg1"/>
                </a:solidFill>
                <a:latin typeface="Rockwell"/>
                <a:cs typeface="Calibri"/>
              </a:rPr>
              <a:t>THESIS</a:t>
            </a:r>
          </a:p>
        </p:txBody>
      </p:sp>
      <p:sp>
        <p:nvSpPr>
          <p:cNvPr id="11" name="TextBox 10">
            <a:extLst>
              <a:ext uri="{FF2B5EF4-FFF2-40B4-BE49-F238E27FC236}">
                <a16:creationId xmlns:a16="http://schemas.microsoft.com/office/drawing/2014/main" id="{988FA80B-37A5-4AB7-8168-55A21E872EA4}"/>
              </a:ext>
            </a:extLst>
          </p:cNvPr>
          <p:cNvSpPr txBox="1"/>
          <p:nvPr/>
        </p:nvSpPr>
        <p:spPr>
          <a:xfrm>
            <a:off x="5010150" y="2501900"/>
            <a:ext cx="5854700"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chemeClr val="accent4">
                    <a:lumMod val="60000"/>
                    <a:lumOff val="40000"/>
                  </a:schemeClr>
                </a:solidFill>
                <a:latin typeface="Rockwell"/>
                <a:ea typeface="+mn-lt"/>
                <a:cs typeface="+mn-lt"/>
              </a:rPr>
              <a:t>Through </a:t>
            </a:r>
            <a:r>
              <a:rPr lang="en" sz="2400" dirty="0">
                <a:solidFill>
                  <a:schemeClr val="accent4">
                    <a:lumMod val="60000"/>
                    <a:lumOff val="40000"/>
                  </a:schemeClr>
                </a:solidFill>
                <a:latin typeface="Rockwell"/>
                <a:ea typeface="+mn-lt"/>
                <a:cs typeface="+mn-lt"/>
              </a:rPr>
              <a:t>the history of its origins, its leaders’ reputation and the nonviolent approach the protesters took, the march of 1965 exemplified that no matter the risk or the resistance, peaceful protests are successful in delivering the necessary message and demanding change.</a:t>
            </a:r>
            <a:endParaRPr lang="en-US" sz="2400" dirty="0">
              <a:solidFill>
                <a:schemeClr val="accent4">
                  <a:lumMod val="60000"/>
                  <a:lumOff val="40000"/>
                </a:schemeClr>
              </a:solidFill>
              <a:latin typeface="Rockwell"/>
              <a:ea typeface="+mn-lt"/>
              <a:cs typeface="+mn-lt"/>
            </a:endParaRPr>
          </a:p>
        </p:txBody>
      </p:sp>
    </p:spTree>
    <p:extLst>
      <p:ext uri="{BB962C8B-B14F-4D97-AF65-F5344CB8AC3E}">
        <p14:creationId xmlns:p14="http://schemas.microsoft.com/office/powerpoint/2010/main" val="116609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shape&#10;&#10;Description automatically generated">
            <a:extLst>
              <a:ext uri="{FF2B5EF4-FFF2-40B4-BE49-F238E27FC236}">
                <a16:creationId xmlns:a16="http://schemas.microsoft.com/office/drawing/2014/main" id="{B47A5FAE-C52E-4C69-B050-B9EC13371BE8}"/>
              </a:ext>
            </a:extLst>
          </p:cNvPr>
          <p:cNvPicPr>
            <a:picLocks noChangeAspect="1"/>
          </p:cNvPicPr>
          <p:nvPr/>
        </p:nvPicPr>
        <p:blipFill>
          <a:blip r:embed="rId2"/>
          <a:stretch>
            <a:fillRect/>
          </a:stretch>
        </p:blipFill>
        <p:spPr>
          <a:xfrm>
            <a:off x="197505" y="-1373"/>
            <a:ext cx="12200339" cy="6868681"/>
          </a:xfrm>
          <a:prstGeom prst="rect">
            <a:avLst/>
          </a:prstGeom>
        </p:spPr>
      </p:pic>
      <p:sp>
        <p:nvSpPr>
          <p:cNvPr id="5" name="TextBox 4">
            <a:extLst>
              <a:ext uri="{FF2B5EF4-FFF2-40B4-BE49-F238E27FC236}">
                <a16:creationId xmlns:a16="http://schemas.microsoft.com/office/drawing/2014/main" id="{E7378358-92F6-400A-879C-F5668DFE24C6}"/>
              </a:ext>
            </a:extLst>
          </p:cNvPr>
          <p:cNvSpPr txBox="1"/>
          <p:nvPr/>
        </p:nvSpPr>
        <p:spPr>
          <a:xfrm>
            <a:off x="263525" y="294282"/>
            <a:ext cx="38227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chemeClr val="bg1"/>
                </a:solidFill>
                <a:latin typeface="Rockwell"/>
                <a:cs typeface="Calibri"/>
              </a:rPr>
              <a:t>Argumentative Essay</a:t>
            </a:r>
          </a:p>
        </p:txBody>
      </p:sp>
      <p:sp>
        <p:nvSpPr>
          <p:cNvPr id="10" name="TextBox 9">
            <a:extLst>
              <a:ext uri="{FF2B5EF4-FFF2-40B4-BE49-F238E27FC236}">
                <a16:creationId xmlns:a16="http://schemas.microsoft.com/office/drawing/2014/main" id="{FCC48C1C-E28F-4635-A8AE-4D2D001A6D22}"/>
              </a:ext>
            </a:extLst>
          </p:cNvPr>
          <p:cNvSpPr txBox="1"/>
          <p:nvPr/>
        </p:nvSpPr>
        <p:spPr>
          <a:xfrm>
            <a:off x="8312150" y="369292"/>
            <a:ext cx="38862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chemeClr val="bg1"/>
                </a:solidFill>
                <a:latin typeface="Rockwell"/>
                <a:cs typeface="Calibri"/>
              </a:rPr>
              <a:t>Expository Essay</a:t>
            </a:r>
          </a:p>
        </p:txBody>
      </p:sp>
      <p:pic>
        <p:nvPicPr>
          <p:cNvPr id="2" name="Picture 7">
            <a:extLst>
              <a:ext uri="{FF2B5EF4-FFF2-40B4-BE49-F238E27FC236}">
                <a16:creationId xmlns:a16="http://schemas.microsoft.com/office/drawing/2014/main" id="{01ADC061-1CE5-44DD-B310-811E2E141659}"/>
              </a:ext>
            </a:extLst>
          </p:cNvPr>
          <p:cNvPicPr>
            <a:picLocks noChangeAspect="1"/>
          </p:cNvPicPr>
          <p:nvPr/>
        </p:nvPicPr>
        <p:blipFill>
          <a:blip r:embed="rId3"/>
          <a:stretch>
            <a:fillRect/>
          </a:stretch>
        </p:blipFill>
        <p:spPr>
          <a:xfrm>
            <a:off x="5876925" y="68263"/>
            <a:ext cx="104775" cy="6729412"/>
          </a:xfrm>
          <a:prstGeom prst="rect">
            <a:avLst/>
          </a:prstGeom>
        </p:spPr>
      </p:pic>
      <p:pic>
        <p:nvPicPr>
          <p:cNvPr id="3" name="Picture 9" descr="A picture containing logo&#10;&#10;Description automatically generated">
            <a:extLst>
              <a:ext uri="{FF2B5EF4-FFF2-40B4-BE49-F238E27FC236}">
                <a16:creationId xmlns:a16="http://schemas.microsoft.com/office/drawing/2014/main" id="{0D4DC100-A50B-4A6B-A6E7-42DDF751E08A}"/>
              </a:ext>
            </a:extLst>
          </p:cNvPr>
          <p:cNvPicPr>
            <a:picLocks noChangeAspect="1"/>
          </p:cNvPicPr>
          <p:nvPr/>
        </p:nvPicPr>
        <p:blipFill>
          <a:blip r:embed="rId4"/>
          <a:stretch>
            <a:fillRect/>
          </a:stretch>
        </p:blipFill>
        <p:spPr>
          <a:xfrm>
            <a:off x="5257800" y="755650"/>
            <a:ext cx="612775" cy="671513"/>
          </a:xfrm>
          <a:prstGeom prst="rect">
            <a:avLst/>
          </a:prstGeom>
        </p:spPr>
      </p:pic>
      <p:pic>
        <p:nvPicPr>
          <p:cNvPr id="8" name="Picture 10" descr="A picture containing icon&#10;&#10;Description automatically generated">
            <a:extLst>
              <a:ext uri="{FF2B5EF4-FFF2-40B4-BE49-F238E27FC236}">
                <a16:creationId xmlns:a16="http://schemas.microsoft.com/office/drawing/2014/main" id="{297E213C-3B30-4E92-9977-23A24130C35D}"/>
              </a:ext>
            </a:extLst>
          </p:cNvPr>
          <p:cNvPicPr>
            <a:picLocks noChangeAspect="1"/>
          </p:cNvPicPr>
          <p:nvPr/>
        </p:nvPicPr>
        <p:blipFill>
          <a:blip r:embed="rId5"/>
          <a:stretch>
            <a:fillRect/>
          </a:stretch>
        </p:blipFill>
        <p:spPr>
          <a:xfrm>
            <a:off x="5926138" y="1716088"/>
            <a:ext cx="752475" cy="742950"/>
          </a:xfrm>
          <a:prstGeom prst="rect">
            <a:avLst/>
          </a:prstGeom>
        </p:spPr>
      </p:pic>
      <p:pic>
        <p:nvPicPr>
          <p:cNvPr id="14" name="Picture 11" descr="A picture containing icon&#10;&#10;Description automatically generated">
            <a:extLst>
              <a:ext uri="{FF2B5EF4-FFF2-40B4-BE49-F238E27FC236}">
                <a16:creationId xmlns:a16="http://schemas.microsoft.com/office/drawing/2014/main" id="{129ECC33-4D27-4217-8804-30632E6597BE}"/>
              </a:ext>
            </a:extLst>
          </p:cNvPr>
          <p:cNvPicPr>
            <a:picLocks noChangeAspect="1"/>
          </p:cNvPicPr>
          <p:nvPr/>
        </p:nvPicPr>
        <p:blipFill>
          <a:blip r:embed="rId6"/>
          <a:stretch>
            <a:fillRect/>
          </a:stretch>
        </p:blipFill>
        <p:spPr>
          <a:xfrm>
            <a:off x="5132388" y="4779963"/>
            <a:ext cx="752475" cy="742950"/>
          </a:xfrm>
          <a:prstGeom prst="rect">
            <a:avLst/>
          </a:prstGeom>
        </p:spPr>
      </p:pic>
      <p:pic>
        <p:nvPicPr>
          <p:cNvPr id="16" name="Picture 12" descr="A picture containing logo&#10;&#10;Description automatically generated">
            <a:extLst>
              <a:ext uri="{FF2B5EF4-FFF2-40B4-BE49-F238E27FC236}">
                <a16:creationId xmlns:a16="http://schemas.microsoft.com/office/drawing/2014/main" id="{1769600A-AE0A-4344-8335-DEEED92322F0}"/>
              </a:ext>
            </a:extLst>
          </p:cNvPr>
          <p:cNvPicPr>
            <a:picLocks noChangeAspect="1"/>
          </p:cNvPicPr>
          <p:nvPr/>
        </p:nvPicPr>
        <p:blipFill>
          <a:blip r:embed="rId7"/>
          <a:stretch>
            <a:fillRect/>
          </a:stretch>
        </p:blipFill>
        <p:spPr>
          <a:xfrm>
            <a:off x="5929313" y="5899150"/>
            <a:ext cx="762000" cy="742950"/>
          </a:xfrm>
          <a:prstGeom prst="rect">
            <a:avLst/>
          </a:prstGeom>
        </p:spPr>
      </p:pic>
      <p:pic>
        <p:nvPicPr>
          <p:cNvPr id="17" name="Picture 17" descr="Text&#10;&#10;Description automatically generated">
            <a:extLst>
              <a:ext uri="{FF2B5EF4-FFF2-40B4-BE49-F238E27FC236}">
                <a16:creationId xmlns:a16="http://schemas.microsoft.com/office/drawing/2014/main" id="{EBC71C01-433A-4254-8A8D-BFCD462F1B5E}"/>
              </a:ext>
            </a:extLst>
          </p:cNvPr>
          <p:cNvPicPr>
            <a:picLocks noChangeAspect="1"/>
          </p:cNvPicPr>
          <p:nvPr/>
        </p:nvPicPr>
        <p:blipFill>
          <a:blip r:embed="rId8"/>
          <a:stretch>
            <a:fillRect/>
          </a:stretch>
        </p:blipFill>
        <p:spPr>
          <a:xfrm>
            <a:off x="4876800" y="2701925"/>
            <a:ext cx="1787525" cy="1795463"/>
          </a:xfrm>
          <a:prstGeom prst="rect">
            <a:avLst/>
          </a:prstGeom>
        </p:spPr>
      </p:pic>
      <p:sp>
        <p:nvSpPr>
          <p:cNvPr id="18" name="TextBox 17">
            <a:extLst>
              <a:ext uri="{FF2B5EF4-FFF2-40B4-BE49-F238E27FC236}">
                <a16:creationId xmlns:a16="http://schemas.microsoft.com/office/drawing/2014/main" id="{88132C05-7FE4-4A4D-9BE7-7CFF14ED67FA}"/>
              </a:ext>
            </a:extLst>
          </p:cNvPr>
          <p:cNvSpPr txBox="1"/>
          <p:nvPr/>
        </p:nvSpPr>
        <p:spPr>
          <a:xfrm>
            <a:off x="676275" y="1247775"/>
            <a:ext cx="412432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accent4">
                    <a:lumMod val="60000"/>
                    <a:lumOff val="40000"/>
                  </a:schemeClr>
                </a:solidFill>
                <a:latin typeface="Rockwell"/>
                <a:ea typeface="+mn-lt"/>
                <a:cs typeface="+mn-lt"/>
              </a:rPr>
              <a:t>The right to peaceful protest is much desired and inspirational to some citizens, however to others it is an indirect threat of morals, a call to change the ordinary. To others, </a:t>
            </a:r>
            <a:r>
              <a:rPr lang="en" dirty="0">
                <a:solidFill>
                  <a:schemeClr val="accent4">
                    <a:lumMod val="60000"/>
                    <a:lumOff val="40000"/>
                  </a:schemeClr>
                </a:solidFill>
                <a:latin typeface="Rockwell"/>
                <a:ea typeface="+mn-lt"/>
                <a:cs typeface="+mn-lt"/>
              </a:rPr>
              <a:t>peaceful protests are ineffective because in many cases they tend to turn violent. </a:t>
            </a:r>
            <a:endParaRPr lang="en">
              <a:solidFill>
                <a:schemeClr val="accent4">
                  <a:lumMod val="60000"/>
                  <a:lumOff val="40000"/>
                </a:schemeClr>
              </a:solidFill>
              <a:cs typeface="Calibri"/>
            </a:endParaRPr>
          </a:p>
        </p:txBody>
      </p:sp>
      <p:sp>
        <p:nvSpPr>
          <p:cNvPr id="19" name="TextBox 18">
            <a:extLst>
              <a:ext uri="{FF2B5EF4-FFF2-40B4-BE49-F238E27FC236}">
                <a16:creationId xmlns:a16="http://schemas.microsoft.com/office/drawing/2014/main" id="{71C14071-41BA-462E-A8CF-1ECE1FFBA64A}"/>
              </a:ext>
            </a:extLst>
          </p:cNvPr>
          <p:cNvSpPr txBox="1"/>
          <p:nvPr/>
        </p:nvSpPr>
        <p:spPr>
          <a:xfrm>
            <a:off x="7097712" y="993775"/>
            <a:ext cx="3838575"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latin typeface="Rockwell"/>
                <a:ea typeface="+mn-lt"/>
                <a:cs typeface="+mn-lt"/>
              </a:rPr>
              <a:t>The history of the origins of the 1965 Selma to Montgomery March roots back to racial segregation, discrimination and countless attempts of African Americans to fight the unjust system created by white men. </a:t>
            </a:r>
            <a:endParaRPr lang="en-US" dirty="0">
              <a:solidFill>
                <a:schemeClr val="bg1"/>
              </a:solidFill>
              <a:latin typeface="Rockwell"/>
            </a:endParaRPr>
          </a:p>
        </p:txBody>
      </p:sp>
      <p:sp>
        <p:nvSpPr>
          <p:cNvPr id="20" name="TextBox 19">
            <a:extLst>
              <a:ext uri="{FF2B5EF4-FFF2-40B4-BE49-F238E27FC236}">
                <a16:creationId xmlns:a16="http://schemas.microsoft.com/office/drawing/2014/main" id="{11C8C9E2-2E1A-44E0-80B2-A2942CB92966}"/>
              </a:ext>
            </a:extLst>
          </p:cNvPr>
          <p:cNvSpPr txBox="1"/>
          <p:nvPr/>
        </p:nvSpPr>
        <p:spPr>
          <a:xfrm>
            <a:off x="676275" y="3684588"/>
            <a:ext cx="3965575"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latin typeface="Rockwell"/>
                <a:ea typeface="+mn-lt"/>
                <a:cs typeface="+mn-lt"/>
              </a:rPr>
              <a:t> The power of executing the first amendment right peacefully and constantly is what triggers the opposing side to turn violent. Such response proves t</a:t>
            </a:r>
            <a:r>
              <a:rPr lang="en" dirty="0">
                <a:solidFill>
                  <a:schemeClr val="bg1"/>
                </a:solidFill>
                <a:latin typeface="Rockwell"/>
                <a:ea typeface="+mn-lt"/>
                <a:cs typeface="+mn-lt"/>
              </a:rPr>
              <a:t>hat the peaceful protest is in fact effectively delivering the necessary message to the public, whether they decide to be part of the movement or not.</a:t>
            </a:r>
            <a:endParaRPr lang="en-US" dirty="0">
              <a:solidFill>
                <a:schemeClr val="bg1"/>
              </a:solidFill>
              <a:latin typeface="Rockwell"/>
            </a:endParaRPr>
          </a:p>
        </p:txBody>
      </p:sp>
      <p:sp>
        <p:nvSpPr>
          <p:cNvPr id="21" name="TextBox 20">
            <a:extLst>
              <a:ext uri="{FF2B5EF4-FFF2-40B4-BE49-F238E27FC236}">
                <a16:creationId xmlns:a16="http://schemas.microsoft.com/office/drawing/2014/main" id="{FCC0DE67-F2D2-4347-BBEE-669B1114853F}"/>
              </a:ext>
            </a:extLst>
          </p:cNvPr>
          <p:cNvSpPr txBox="1"/>
          <p:nvPr/>
        </p:nvSpPr>
        <p:spPr>
          <a:xfrm>
            <a:off x="6819900" y="3025776"/>
            <a:ext cx="536257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accent4">
                    <a:lumMod val="60000"/>
                    <a:lumOff val="40000"/>
                  </a:schemeClr>
                </a:solidFill>
                <a:latin typeface="Rockwell"/>
                <a:ea typeface="+mn-lt"/>
                <a:cs typeface="+mn-lt"/>
              </a:rPr>
              <a:t>Leaders that had a reputation for effective speeches, protests and methods to end racial discrimination, were the ones determined to take action and seek federal enforcement of voting rights. </a:t>
            </a:r>
            <a:endParaRPr lang="en-US">
              <a:solidFill>
                <a:schemeClr val="accent4">
                  <a:lumMod val="60000"/>
                  <a:lumOff val="40000"/>
                </a:schemeClr>
              </a:solidFill>
              <a:latin typeface="Rockwell"/>
            </a:endParaRPr>
          </a:p>
        </p:txBody>
      </p:sp>
      <p:sp>
        <p:nvSpPr>
          <p:cNvPr id="22" name="TextBox 21">
            <a:extLst>
              <a:ext uri="{FF2B5EF4-FFF2-40B4-BE49-F238E27FC236}">
                <a16:creationId xmlns:a16="http://schemas.microsoft.com/office/drawing/2014/main" id="{03C50703-CEDC-454B-9E6A-64473F7D22C1}"/>
              </a:ext>
            </a:extLst>
          </p:cNvPr>
          <p:cNvSpPr txBox="1"/>
          <p:nvPr/>
        </p:nvSpPr>
        <p:spPr>
          <a:xfrm>
            <a:off x="7566025" y="4668838"/>
            <a:ext cx="453707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latin typeface="Rockwell"/>
                <a:ea typeface="+mn-lt"/>
                <a:cs typeface="+mn-lt"/>
              </a:rPr>
              <a:t>The Selma-to-Montgomery march, however, was not simply the product of inspiring leadership but also of the commitment of the civil rights community and its example to progressive change.</a:t>
            </a:r>
            <a:endParaRPr lang="en-US" dirty="0">
              <a:solidFill>
                <a:schemeClr val="bg1"/>
              </a:solidFill>
              <a:latin typeface="Rockwell"/>
            </a:endParaRPr>
          </a:p>
        </p:txBody>
      </p:sp>
    </p:spTree>
    <p:extLst>
      <p:ext uri="{BB962C8B-B14F-4D97-AF65-F5344CB8AC3E}">
        <p14:creationId xmlns:p14="http://schemas.microsoft.com/office/powerpoint/2010/main" val="203351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5" descr="A close up of a logo&#10;&#10;Description automatically generated">
            <a:extLst>
              <a:ext uri="{FF2B5EF4-FFF2-40B4-BE49-F238E27FC236}">
                <a16:creationId xmlns:a16="http://schemas.microsoft.com/office/drawing/2014/main" id="{8A4D14EC-36F5-41DC-A570-82A249383CAC}"/>
              </a:ext>
            </a:extLst>
          </p:cNvPr>
          <p:cNvPicPr>
            <a:picLocks noChangeAspect="1"/>
          </p:cNvPicPr>
          <p:nvPr/>
        </p:nvPicPr>
        <p:blipFill rotWithShape="1">
          <a:blip r:embed="rId2"/>
          <a:srcRect l="2019" t="16370" r="7071" b="-1"/>
          <a:stretch/>
        </p:blipFill>
        <p:spPr>
          <a:xfrm>
            <a:off x="20" y="10"/>
            <a:ext cx="8668492" cy="6857990"/>
          </a:xfrm>
          <a:prstGeom prst="rect">
            <a:avLst/>
          </a:prstGeom>
        </p:spPr>
      </p:pic>
      <p:sp>
        <p:nvSpPr>
          <p:cNvPr id="25" name="Rectangle 24">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89B9989-7E3E-4F30-9DB3-12BE50D0AEF4}"/>
              </a:ext>
            </a:extLst>
          </p:cNvPr>
          <p:cNvSpPr txBox="1"/>
          <p:nvPr/>
        </p:nvSpPr>
        <p:spPr>
          <a:xfrm>
            <a:off x="3911600" y="566738"/>
            <a:ext cx="6198235" cy="87050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4800" dirty="0">
                <a:latin typeface="Rockwell"/>
                <a:ea typeface="+mj-ea"/>
                <a:cs typeface="+mj-cs"/>
              </a:rPr>
              <a:t>WORKS CITED</a:t>
            </a:r>
          </a:p>
        </p:txBody>
      </p:sp>
      <p:sp>
        <p:nvSpPr>
          <p:cNvPr id="27" name="Rectangle 2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397B2168-E68F-4A63-A9BB-396FF0C31806}"/>
              </a:ext>
            </a:extLst>
          </p:cNvPr>
          <p:cNvSpPr txBox="1"/>
          <p:nvPr/>
        </p:nvSpPr>
        <p:spPr>
          <a:xfrm>
            <a:off x="104775" y="1430338"/>
            <a:ext cx="11768138"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Astor, M. “Why Protest Movements Are ‘Civil’ Only in Retrospect.” </a:t>
            </a:r>
            <a:r>
              <a:rPr lang="en-US" i="1" dirty="0">
                <a:ea typeface="+mn-lt"/>
                <a:cs typeface="+mn-lt"/>
              </a:rPr>
              <a:t>The New York Times</a:t>
            </a:r>
            <a:r>
              <a:rPr lang="en-US" dirty="0">
                <a:ea typeface="+mn-lt"/>
                <a:cs typeface="+mn-lt"/>
              </a:rPr>
              <a:t>. Jun. 2020. Print.</a:t>
            </a:r>
          </a:p>
          <a:p>
            <a:endParaRPr lang="en-US" dirty="0">
              <a:ea typeface="+mn-lt"/>
              <a:cs typeface="+mn-lt"/>
            </a:endParaRPr>
          </a:p>
          <a:p>
            <a:r>
              <a:rPr lang="en-US" dirty="0">
                <a:ea typeface="+mn-lt"/>
                <a:cs typeface="+mn-lt"/>
              </a:rPr>
              <a:t>Brown, Bryan. "Selma: how the Selma-to-Montgomery marches 50 years ago helped end discrimination against black voters." </a:t>
            </a:r>
            <a:r>
              <a:rPr lang="en-US" i="1" dirty="0">
                <a:ea typeface="+mn-lt"/>
                <a:cs typeface="+mn-lt"/>
              </a:rPr>
              <a:t>New York Times Upfront</a:t>
            </a:r>
            <a:r>
              <a:rPr lang="en-US" dirty="0">
                <a:ea typeface="+mn-lt"/>
                <a:cs typeface="+mn-lt"/>
              </a:rPr>
              <a:t>, vol. 147, no. 9, 23 Feb. 2015. Print. </a:t>
            </a:r>
          </a:p>
          <a:p>
            <a:endParaRPr lang="en-US" dirty="0">
              <a:ea typeface="+mn-lt"/>
              <a:cs typeface="+mn-lt"/>
            </a:endParaRPr>
          </a:p>
          <a:p>
            <a:r>
              <a:rPr lang="en-US" dirty="0">
                <a:ea typeface="+mn-lt"/>
                <a:cs typeface="+mn-lt"/>
              </a:rPr>
              <a:t>Garrow, David J. </a:t>
            </a:r>
            <a:r>
              <a:rPr lang="en-US" i="1" dirty="0">
                <a:ea typeface="+mn-lt"/>
                <a:cs typeface="+mn-lt"/>
              </a:rPr>
              <a:t>Protest at Selma: Martin Luther King, Jr., and the Voting Rights Act of 1965</a:t>
            </a:r>
            <a:r>
              <a:rPr lang="en-US" dirty="0">
                <a:ea typeface="+mn-lt"/>
                <a:cs typeface="+mn-lt"/>
              </a:rPr>
              <a:t>. Yale University Press, 2015. Print. </a:t>
            </a:r>
            <a:endParaRPr lang="en-US"/>
          </a:p>
          <a:p>
            <a:endParaRPr lang="en-US" dirty="0">
              <a:ea typeface="+mn-lt"/>
              <a:cs typeface="+mn-lt"/>
            </a:endParaRPr>
          </a:p>
          <a:p>
            <a:r>
              <a:rPr lang="en-US" dirty="0">
                <a:ea typeface="+mn-lt"/>
                <a:cs typeface="+mn-lt"/>
              </a:rPr>
              <a:t>Krotoszynski, Ronald J., Jr. "Celebrating Selma: the importance of context in public forum analysis." </a:t>
            </a:r>
            <a:r>
              <a:rPr lang="en-US" i="1" dirty="0">
                <a:ea typeface="+mn-lt"/>
                <a:cs typeface="+mn-lt"/>
              </a:rPr>
              <a:t>Yale Law Journal</a:t>
            </a:r>
            <a:r>
              <a:rPr lang="en-US" dirty="0">
                <a:ea typeface="+mn-lt"/>
                <a:cs typeface="+mn-lt"/>
              </a:rPr>
              <a:t>, vol. 104, no. 6, Apr. 1995, pp. 1411-1440. Print. </a:t>
            </a:r>
            <a:endParaRPr lang="en-US"/>
          </a:p>
          <a:p>
            <a:endParaRPr lang="en-US" dirty="0">
              <a:ea typeface="+mn-lt"/>
              <a:cs typeface="+mn-lt"/>
            </a:endParaRPr>
          </a:p>
          <a:p>
            <a:r>
              <a:rPr lang="en-US" dirty="0">
                <a:ea typeface="+mn-lt"/>
                <a:cs typeface="+mn-lt"/>
              </a:rPr>
              <a:t>Mwamba, Jay. “Civil rights movement, led by Martin Luther King Jr., spread across U.S. to   Africa, Europe.” </a:t>
            </a:r>
            <a:r>
              <a:rPr lang="en-US" i="1" dirty="0">
                <a:ea typeface="+mn-lt"/>
                <a:cs typeface="+mn-lt"/>
              </a:rPr>
              <a:t>Daily News. </a:t>
            </a:r>
            <a:r>
              <a:rPr lang="en-US" dirty="0">
                <a:ea typeface="+mn-lt"/>
                <a:cs typeface="+mn-lt"/>
              </a:rPr>
              <a:t>Feb. 2017. Print</a:t>
            </a:r>
            <a:endParaRPr lang="en-US"/>
          </a:p>
          <a:p>
            <a:endParaRPr lang="en-US" dirty="0">
              <a:ea typeface="+mn-lt"/>
              <a:cs typeface="+mn-lt"/>
            </a:endParaRPr>
          </a:p>
          <a:p>
            <a:r>
              <a:rPr lang="en-US" dirty="0">
                <a:ea typeface="+mn-lt"/>
                <a:cs typeface="+mn-lt"/>
              </a:rPr>
              <a:t>Santoro, Wayne A. "The civil rights movement and the right to vote: black protest, segregationist violence and the audience." </a:t>
            </a:r>
            <a:r>
              <a:rPr lang="en-US" i="1" dirty="0">
                <a:ea typeface="+mn-lt"/>
                <a:cs typeface="+mn-lt"/>
              </a:rPr>
              <a:t>Social Forces</a:t>
            </a:r>
            <a:r>
              <a:rPr lang="en-US" dirty="0">
                <a:ea typeface="+mn-lt"/>
                <a:cs typeface="+mn-lt"/>
              </a:rPr>
              <a:t>, vol. 86, no. 4, 2008. Print. </a:t>
            </a:r>
          </a:p>
          <a:p>
            <a:endParaRPr lang="en-US" dirty="0">
              <a:ea typeface="+mn-lt"/>
              <a:cs typeface="+mn-lt"/>
            </a:endParaRPr>
          </a:p>
          <a:p>
            <a:r>
              <a:rPr lang="en-US" dirty="0">
                <a:ea typeface="+mn-lt"/>
                <a:cs typeface="+mn-lt"/>
              </a:rPr>
              <a:t>Sherman, Amy. "FACT-CHECKING CLAIMS ABOUT SELMA AND VOTING RIGHTS ACT." </a:t>
            </a:r>
            <a:r>
              <a:rPr lang="en-US" i="1" dirty="0">
                <a:ea typeface="+mn-lt"/>
                <a:cs typeface="+mn-lt"/>
              </a:rPr>
              <a:t>Tampa Bay Times</a:t>
            </a:r>
            <a:r>
              <a:rPr lang="en-US" dirty="0">
                <a:ea typeface="+mn-lt"/>
                <a:cs typeface="+mn-lt"/>
              </a:rPr>
              <a:t> [St. Petersburg, FL], 6 Mar. 2015. Paper. </a:t>
            </a:r>
            <a:endParaRPr lang="en-US"/>
          </a:p>
          <a:p>
            <a:pPr algn="l"/>
            <a:endParaRPr lang="en-US" dirty="0">
              <a:cs typeface="Calibri"/>
            </a:endParaRPr>
          </a:p>
        </p:txBody>
      </p:sp>
    </p:spTree>
    <p:extLst>
      <p:ext uri="{BB962C8B-B14F-4D97-AF65-F5344CB8AC3E}">
        <p14:creationId xmlns:p14="http://schemas.microsoft.com/office/powerpoint/2010/main" val="10529362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381</cp:revision>
  <dcterms:created xsi:type="dcterms:W3CDTF">2020-11-24T12:44:42Z</dcterms:created>
  <dcterms:modified xsi:type="dcterms:W3CDTF">2020-11-24T13:51:30Z</dcterms:modified>
</cp:coreProperties>
</file>