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1T15:48:19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27164 15702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01T16:03:18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10494 13112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7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7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AF5B-04D4-48F7-8DBA-DEC90F36BDB7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7CB6-FC20-4F08-9F44-B03986B0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Rhetorical Situation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 Norton Field Guide</a:t>
            </a:r>
          </a:p>
        </p:txBody>
      </p:sp>
    </p:spTree>
    <p:extLst>
      <p:ext uri="{BB962C8B-B14F-4D97-AF65-F5344CB8AC3E}">
        <p14:creationId xmlns:p14="http://schemas.microsoft.com/office/powerpoint/2010/main" val="3346477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Attitude toward your topic </a:t>
            </a:r>
          </a:p>
        </p:txBody>
      </p:sp>
    </p:spTree>
    <p:extLst>
      <p:ext uri="{BB962C8B-B14F-4D97-AF65-F5344CB8AC3E}">
        <p14:creationId xmlns:p14="http://schemas.microsoft.com/office/powerpoint/2010/main" val="63655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dirty="0"/>
              <a:t>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250"/>
            <a:ext cx="10687050" cy="304165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/>
              <a:t>A way for information to be conveyed from one person to another </a:t>
            </a:r>
          </a:p>
          <a:p>
            <a:endParaRPr lang="en-US" sz="3200" dirty="0"/>
          </a:p>
          <a:p>
            <a:r>
              <a:rPr lang="en-US" sz="3200" dirty="0"/>
              <a:t>The delivery method or vehicle used to deliver messages to audience </a:t>
            </a:r>
          </a:p>
        </p:txBody>
      </p:sp>
      <p:pic>
        <p:nvPicPr>
          <p:cNvPr id="1026" name="Picture 2" descr="https://image.slidesharecdn.com/week13-themediumisthemessage-101108205529-phpapp01/95/week-13-the-medium-is-the-message-2-638.jpg?cb=1422621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4014831"/>
            <a:ext cx="2981325" cy="223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B040C6-DA11-7549-8B87-1BEB262CFDF0}"/>
                  </a:ext>
                </a:extLst>
              </p14:cNvPr>
              <p14:cNvContentPartPr/>
              <p14:nvPr/>
            </p14:nvContentPartPr>
            <p14:xfrm>
              <a:off x="3777840" y="472032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B040C6-DA11-7549-8B87-1BEB262CFD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68480" y="4710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908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Issue or situation that leads to demands for rhetoric speech or writing </a:t>
            </a:r>
          </a:p>
          <a:p>
            <a:endParaRPr lang="en-US" sz="3600" dirty="0"/>
          </a:p>
          <a:p>
            <a:r>
              <a:rPr lang="en-US" sz="3600" dirty="0"/>
              <a:t>Moment in which something happens or fails to happen</a:t>
            </a:r>
          </a:p>
          <a:p>
            <a:pPr lvl="1"/>
            <a:r>
              <a:rPr lang="en-US" sz="3200" dirty="0"/>
              <a:t>Why is one compelled to speak out </a:t>
            </a:r>
            <a:r>
              <a:rPr lang="en-US" sz="3200"/>
              <a:t>(write)?</a:t>
            </a:r>
          </a:p>
        </p:txBody>
      </p:sp>
    </p:spTree>
    <p:extLst>
      <p:ext uri="{BB962C8B-B14F-4D97-AF65-F5344CB8AC3E}">
        <p14:creationId xmlns:p14="http://schemas.microsoft.com/office/powerpoint/2010/main" val="125771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75" y="304800"/>
            <a:ext cx="6454706" cy="606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8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Students will be able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Identify, define, and discuss the necessity and elements of the rhetorical situation </a:t>
            </a:r>
          </a:p>
          <a:p>
            <a:r>
              <a:rPr lang="en-US" sz="3600" dirty="0"/>
              <a:t>Discuss the definition of rhetoric </a:t>
            </a:r>
          </a:p>
          <a:p>
            <a:r>
              <a:rPr lang="en-US" sz="3600" dirty="0"/>
              <a:t>And begin to identify these elements in their own writing </a:t>
            </a:r>
          </a:p>
          <a:p>
            <a:r>
              <a:rPr lang="en-US" sz="3600" dirty="0"/>
              <a:t>Complete an in class assignment involving elements of rhetorical situation </a:t>
            </a:r>
          </a:p>
        </p:txBody>
      </p:sp>
    </p:spTree>
    <p:extLst>
      <p:ext uri="{BB962C8B-B14F-4D97-AF65-F5344CB8AC3E}">
        <p14:creationId xmlns:p14="http://schemas.microsoft.com/office/powerpoint/2010/main" val="358711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class assignment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Students will have 15 minutes to write three different responses</a:t>
            </a:r>
          </a:p>
          <a:p>
            <a:pPr lvl="1"/>
            <a:r>
              <a:rPr lang="en-US" sz="3600" dirty="0"/>
              <a:t>One to me, the instructor</a:t>
            </a:r>
          </a:p>
          <a:p>
            <a:pPr lvl="1"/>
            <a:r>
              <a:rPr lang="en-US" sz="3600" dirty="0"/>
              <a:t>One to their best friend </a:t>
            </a:r>
          </a:p>
          <a:p>
            <a:pPr lvl="1"/>
            <a:r>
              <a:rPr lang="en-US" sz="3600" dirty="0"/>
              <a:t>One to an internet blog post </a:t>
            </a:r>
          </a:p>
          <a:p>
            <a:pPr marL="117475" lvl="1" indent="0"/>
            <a:r>
              <a:rPr lang="en-US" sz="3600" dirty="0"/>
              <a:t>On their opinions on one of these individuals as two possible presidential candidates: Michelle Obama vs </a:t>
            </a:r>
            <a:r>
              <a:rPr lang="en-US" sz="3600" dirty="0" err="1"/>
              <a:t>Beyonce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1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Rhetoric- www.merriam-webster.com/dictionary/rhetoric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Rhetoric- n. 1. the art of speaking or writing effectively</a:t>
            </a:r>
          </a:p>
          <a:p>
            <a:pPr lvl="5"/>
            <a:r>
              <a:rPr lang="en-US" sz="3200" dirty="0"/>
              <a:t>A. the study of principles and rules of composition formulated by critics of ancient times </a:t>
            </a:r>
          </a:p>
          <a:p>
            <a:pPr lvl="5"/>
            <a:r>
              <a:rPr lang="en-US" sz="3200" dirty="0"/>
              <a:t>B. the study of writing or speaking as a means of communication or persuasion</a:t>
            </a:r>
          </a:p>
          <a:p>
            <a:pPr lvl="3"/>
            <a:endParaRPr lang="en-US" sz="3200" dirty="0"/>
          </a:p>
          <a:p>
            <a:pPr marL="2065338" lvl="3" indent="0">
              <a:buNone/>
            </a:pPr>
            <a:r>
              <a:rPr lang="en-US" sz="3200" dirty="0"/>
              <a:t>2. Language that is intended to influence people but could lack sincerity (think political speeches)</a:t>
            </a:r>
          </a:p>
        </p:txBody>
      </p:sp>
    </p:spTree>
    <p:extLst>
      <p:ext uri="{BB962C8B-B14F-4D97-AF65-F5344CB8AC3E}">
        <p14:creationId xmlns:p14="http://schemas.microsoft.com/office/powerpoint/2010/main" val="341265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0217"/>
          </a:xfrm>
        </p:spPr>
        <p:txBody>
          <a:bodyPr>
            <a:noAutofit/>
          </a:bodyPr>
          <a:lstStyle/>
          <a:p>
            <a:r>
              <a:rPr lang="en-US" sz="3400" b="1" dirty="0"/>
              <a:t>Rhetorical Situation </a:t>
            </a:r>
            <a:br>
              <a:rPr lang="en-US" sz="3400" b="1" dirty="0"/>
            </a:br>
            <a:r>
              <a:rPr lang="en-US" sz="3400" b="1" dirty="0"/>
              <a:t>(dictionary.reference.com/browse/</a:t>
            </a:r>
            <a:r>
              <a:rPr lang="en-US" sz="3400" b="1" dirty="0" err="1"/>
              <a:t>rhetor</a:t>
            </a:r>
            <a:r>
              <a:rPr lang="en-US" sz="3400" b="1" dirty="0"/>
              <a:t>)</a:t>
            </a:r>
            <a:br>
              <a:rPr lang="en-US" sz="3400" b="1" dirty="0"/>
            </a:br>
            <a:r>
              <a:rPr lang="en-US" sz="3400" b="1" dirty="0"/>
              <a:t>(pwr.la.psu.edu/about-the-rhetorical-situation)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5342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All the features of audience, purpose, and exigence that serve to create a moment suitable for a rhetorical response </a:t>
            </a:r>
          </a:p>
          <a:p>
            <a:endParaRPr lang="en-US" sz="3200" dirty="0"/>
          </a:p>
          <a:p>
            <a:r>
              <a:rPr lang="en-US" sz="3200" dirty="0"/>
              <a:t>Can be understood as the circumstances under which the </a:t>
            </a:r>
            <a:r>
              <a:rPr lang="en-US" sz="3200" dirty="0" err="1"/>
              <a:t>rhetor</a:t>
            </a:r>
            <a:r>
              <a:rPr lang="en-US" sz="3200" dirty="0"/>
              <a:t> (teacher of rhetoric or speaker) writes or speaks</a:t>
            </a:r>
          </a:p>
        </p:txBody>
      </p:sp>
    </p:spTree>
    <p:extLst>
      <p:ext uri="{BB962C8B-B14F-4D97-AF65-F5344CB8AC3E}">
        <p14:creationId xmlns:p14="http://schemas.microsoft.com/office/powerpoint/2010/main" val="86910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the rhetorical situation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401"/>
          </a:xfrm>
        </p:spPr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Purpose</a:t>
            </a:r>
          </a:p>
          <a:p>
            <a:r>
              <a:rPr lang="en-US" sz="3200" dirty="0"/>
              <a:t>Audience</a:t>
            </a:r>
          </a:p>
          <a:p>
            <a:r>
              <a:rPr lang="en-US" sz="3200" dirty="0"/>
              <a:t>Stance</a:t>
            </a:r>
          </a:p>
          <a:p>
            <a:r>
              <a:rPr lang="en-US" sz="3200" dirty="0"/>
              <a:t>Genre</a:t>
            </a:r>
          </a:p>
          <a:p>
            <a:r>
              <a:rPr lang="en-US" sz="3200"/>
              <a:t>Medium/Design </a:t>
            </a:r>
            <a:endParaRPr lang="en-US" sz="3200" dirty="0"/>
          </a:p>
          <a:p>
            <a:r>
              <a:rPr lang="en-US" sz="3200" dirty="0"/>
              <a:t>Exigence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D84528-E87D-0C49-ABF4-646CD3E8EEAC}"/>
                  </a:ext>
                </a:extLst>
              </p14:cNvPr>
              <p14:cNvContentPartPr/>
              <p14:nvPr/>
            </p14:nvContentPartPr>
            <p14:xfrm>
              <a:off x="9779040" y="565272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D84528-E87D-0C49-ABF4-646CD3E8EE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69680" y="56433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133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Why we write </a:t>
            </a:r>
          </a:p>
          <a:p>
            <a:endParaRPr lang="en-US" sz="3200" dirty="0"/>
          </a:p>
          <a:p>
            <a:r>
              <a:rPr lang="en-US" sz="3200" dirty="0"/>
              <a:t>Identifying purpose can and often does determine the other elements of the rhetorical situation </a:t>
            </a:r>
          </a:p>
        </p:txBody>
      </p:sp>
    </p:spTree>
    <p:extLst>
      <p:ext uri="{BB962C8B-B14F-4D97-AF65-F5344CB8AC3E}">
        <p14:creationId xmlns:p14="http://schemas.microsoft.com/office/powerpoint/2010/main" val="262826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1"/>
            <a:ext cx="10527890" cy="973394"/>
          </a:xfrm>
        </p:spPr>
        <p:txBody>
          <a:bodyPr/>
          <a:lstStyle/>
          <a:p>
            <a:r>
              <a:rPr lang="en-US" b="1" dirty="0"/>
              <a:t>Audience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486698"/>
            <a:ext cx="10631129" cy="6223818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sz="3200" dirty="0"/>
              <a:t>Who will read (or hear) what you’re writing.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Always ask, who are you writing (speaking) to? </a:t>
            </a:r>
          </a:p>
          <a:p>
            <a:endParaRPr lang="en-US" sz="3200" dirty="0"/>
          </a:p>
          <a:p>
            <a:r>
              <a:rPr lang="en-US" sz="3200" dirty="0"/>
              <a:t>Types of audiences</a:t>
            </a:r>
          </a:p>
          <a:p>
            <a:pPr lvl="1"/>
            <a:r>
              <a:rPr lang="en-US" sz="3200" dirty="0"/>
              <a:t>Known</a:t>
            </a:r>
          </a:p>
          <a:p>
            <a:pPr lvl="1"/>
            <a:r>
              <a:rPr lang="en-US" sz="3200" dirty="0"/>
              <a:t>Multiple</a:t>
            </a:r>
          </a:p>
          <a:p>
            <a:pPr lvl="1"/>
            <a:r>
              <a:rPr lang="en-US" sz="3200" dirty="0"/>
              <a:t>Unknown</a:t>
            </a:r>
          </a:p>
          <a:p>
            <a:pPr lvl="2"/>
            <a:r>
              <a:rPr lang="en-US" sz="3200" dirty="0"/>
              <a:t>Assume they know nothing about your topic- be thorough with explanations</a:t>
            </a:r>
          </a:p>
          <a:p>
            <a:pPr lvl="2"/>
            <a:r>
              <a:rPr lang="en-US" sz="3200" dirty="0"/>
              <a:t>Requires more formal writing </a:t>
            </a:r>
          </a:p>
        </p:txBody>
      </p:sp>
    </p:spTree>
    <p:extLst>
      <p:ext uri="{BB962C8B-B14F-4D97-AF65-F5344CB8AC3E}">
        <p14:creationId xmlns:p14="http://schemas.microsoft.com/office/powerpoint/2010/main" val="126964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Kinds of writing </a:t>
            </a:r>
          </a:p>
        </p:txBody>
      </p:sp>
    </p:spTree>
    <p:extLst>
      <p:ext uri="{BB962C8B-B14F-4D97-AF65-F5344CB8AC3E}">
        <p14:creationId xmlns:p14="http://schemas.microsoft.com/office/powerpoint/2010/main" val="87163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380</Words>
  <Application>Microsoft Macintosh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Rhetorical Situation</vt:lpstr>
      <vt:lpstr>Students will be able to… </vt:lpstr>
      <vt:lpstr>In class assignment </vt:lpstr>
      <vt:lpstr>Rhetoric- www.merriam-webster.com/dictionary/rhetoric</vt:lpstr>
      <vt:lpstr>Rhetorical Situation  (dictionary.reference.com/browse/rhetor) (pwr.la.psu.edu/about-the-rhetorical-situation)</vt:lpstr>
      <vt:lpstr>Elements of the rhetorical situation </vt:lpstr>
      <vt:lpstr>Purpose</vt:lpstr>
      <vt:lpstr>Audience </vt:lpstr>
      <vt:lpstr>Genre </vt:lpstr>
      <vt:lpstr>Stance</vt:lpstr>
      <vt:lpstr>Medium</vt:lpstr>
      <vt:lpstr>Exigence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Rhetorical Situation</dc:title>
  <dc:creator>Danielle Carr</dc:creator>
  <cp:lastModifiedBy>Microsoft Office User</cp:lastModifiedBy>
  <cp:revision>9</cp:revision>
  <dcterms:created xsi:type="dcterms:W3CDTF">2016-02-03T11:19:24Z</dcterms:created>
  <dcterms:modified xsi:type="dcterms:W3CDTF">2020-09-02T14:35:55Z</dcterms:modified>
</cp:coreProperties>
</file>