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5" r:id="rId6"/>
    <p:sldId id="270" r:id="rId7"/>
    <p:sldId id="258" r:id="rId8"/>
    <p:sldId id="26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4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6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1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0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0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1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9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6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4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3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B228-001E-47C8-B85C-B66F79116977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0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on </a:t>
            </a:r>
            <a:r>
              <a:rPr lang="en-US" dirty="0" err="1"/>
              <a:t>Powerpoints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Building a presentation </a:t>
            </a:r>
          </a:p>
        </p:txBody>
      </p:sp>
    </p:spTree>
    <p:extLst>
      <p:ext uri="{BB962C8B-B14F-4D97-AF65-F5344CB8AC3E}">
        <p14:creationId xmlns:p14="http://schemas.microsoft.com/office/powerpoint/2010/main" val="238191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will be able to…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5909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200" dirty="0"/>
              <a:t>Critically analyze and edit their own papers and extract relevant content for use in a </a:t>
            </a:r>
            <a:r>
              <a:rPr lang="en-US" sz="3200" dirty="0" err="1"/>
              <a:t>powerpoint</a:t>
            </a:r>
            <a:r>
              <a:rPr lang="en-US" sz="3200" dirty="0"/>
              <a:t> presentation </a:t>
            </a:r>
          </a:p>
          <a:p>
            <a:r>
              <a:rPr lang="en-US" sz="3200" dirty="0"/>
              <a:t>Construct a well structured </a:t>
            </a:r>
            <a:r>
              <a:rPr lang="en-US" sz="3200" dirty="0" err="1"/>
              <a:t>powerpoint</a:t>
            </a:r>
            <a:r>
              <a:rPr lang="en-US" sz="3200" dirty="0"/>
              <a:t> </a:t>
            </a:r>
          </a:p>
          <a:p>
            <a:r>
              <a:rPr lang="en-US" sz="3200" dirty="0"/>
              <a:t>Consider the rhetorical situation for a </a:t>
            </a:r>
            <a:r>
              <a:rPr lang="en-US" sz="3200" dirty="0" err="1"/>
              <a:t>powerpoint</a:t>
            </a:r>
            <a:r>
              <a:rPr lang="en-US" sz="3200" dirty="0"/>
              <a:t>. </a:t>
            </a:r>
          </a:p>
          <a:p>
            <a:pPr lvl="1"/>
            <a:r>
              <a:rPr lang="en-US" sz="3200" dirty="0"/>
              <a:t>How is it different from the rhetorical situation for a paper essay?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5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Rhetorical situation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How, if at all, does the rhetorical situation change? </a:t>
            </a:r>
          </a:p>
        </p:txBody>
      </p:sp>
    </p:spTree>
    <p:extLst>
      <p:ext uri="{BB962C8B-B14F-4D97-AF65-F5344CB8AC3E}">
        <p14:creationId xmlns:p14="http://schemas.microsoft.com/office/powerpoint/2010/main" val="3277649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basic types of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Impromptu</a:t>
            </a:r>
          </a:p>
          <a:p>
            <a:endParaRPr lang="en-US" dirty="0"/>
          </a:p>
          <a:p>
            <a:r>
              <a:rPr lang="en-US" dirty="0"/>
              <a:t>Extemporaneous* </a:t>
            </a:r>
          </a:p>
          <a:p>
            <a:endParaRPr lang="en-US" dirty="0"/>
          </a:p>
          <a:p>
            <a:r>
              <a:rPr lang="en-US" dirty="0"/>
              <a:t>Scripted* </a:t>
            </a:r>
          </a:p>
          <a:p>
            <a:endParaRPr lang="en-US" dirty="0"/>
          </a:p>
          <a:p>
            <a:r>
              <a:rPr lang="en-US" dirty="0"/>
              <a:t>Memorized</a:t>
            </a:r>
          </a:p>
        </p:txBody>
      </p:sp>
    </p:spTree>
    <p:extLst>
      <p:ext uri="{BB962C8B-B14F-4D97-AF65-F5344CB8AC3E}">
        <p14:creationId xmlns:p14="http://schemas.microsoft.com/office/powerpoint/2010/main" val="2271478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 of oral presentation?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/>
              <a:t>It encourages and enables dialogue between speaker and audience!</a:t>
            </a:r>
          </a:p>
          <a:p>
            <a:endParaRPr lang="en-US" sz="3200" dirty="0"/>
          </a:p>
          <a:p>
            <a:r>
              <a:rPr lang="en-US" sz="3200" dirty="0"/>
              <a:t>Removes the wall/separation between the two sides. </a:t>
            </a:r>
          </a:p>
        </p:txBody>
      </p:sp>
    </p:spTree>
    <p:extLst>
      <p:ext uri="{BB962C8B-B14F-4D97-AF65-F5344CB8AC3E}">
        <p14:creationId xmlns:p14="http://schemas.microsoft.com/office/powerpoint/2010/main" val="1902007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challenges of oral presentation?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Listeners can’t reread something they didn’t understand. </a:t>
            </a:r>
          </a:p>
          <a:p>
            <a:endParaRPr lang="en-US" dirty="0"/>
          </a:p>
          <a:p>
            <a:r>
              <a:rPr lang="en-US" dirty="0"/>
              <a:t>Maintaining audience attention. </a:t>
            </a:r>
          </a:p>
        </p:txBody>
      </p:sp>
    </p:spTree>
    <p:extLst>
      <p:ext uri="{BB962C8B-B14F-4D97-AF65-F5344CB8AC3E}">
        <p14:creationId xmlns:p14="http://schemas.microsoft.com/office/powerpoint/2010/main" val="287189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Powerpoints</a:t>
            </a:r>
            <a:r>
              <a:rPr lang="en-US" dirty="0"/>
              <a:t> need…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 structure- </a:t>
            </a:r>
          </a:p>
          <a:p>
            <a:pPr lvl="1"/>
            <a:r>
              <a:rPr lang="en-US" sz="2800" dirty="0"/>
              <a:t>Engaging beginnings- might forecast the central parts of your lecture</a:t>
            </a:r>
          </a:p>
          <a:p>
            <a:pPr lvl="1"/>
            <a:r>
              <a:rPr lang="en-US" sz="2800" dirty="0"/>
              <a:t>Text- focus on main points</a:t>
            </a:r>
          </a:p>
          <a:p>
            <a:pPr lvl="1"/>
            <a:r>
              <a:rPr lang="en-US" sz="2800" dirty="0"/>
              <a:t>Ending- something memorable, perhaps places topic in a larger context, gives audience something to consider. </a:t>
            </a:r>
          </a:p>
          <a:p>
            <a:pPr lvl="1"/>
            <a:r>
              <a:rPr lang="en-US" sz="2800" dirty="0"/>
              <a:t>Transitions to segue between topics </a:t>
            </a:r>
          </a:p>
          <a:p>
            <a:pPr lvl="1"/>
            <a:r>
              <a:rPr lang="en-US" sz="2800" dirty="0"/>
              <a:t>Appropriate tone </a:t>
            </a:r>
          </a:p>
          <a:p>
            <a:pPr lvl="1"/>
            <a:r>
              <a:rPr lang="en-US" sz="2800" dirty="0"/>
              <a:t>Relevant graphics, audio, video, etc.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47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63321"/>
            <a:ext cx="3932237" cy="709809"/>
          </a:xfrm>
        </p:spPr>
        <p:txBody>
          <a:bodyPr>
            <a:normAutofit/>
          </a:bodyPr>
          <a:lstStyle/>
          <a:p>
            <a:r>
              <a:rPr lang="en-US" sz="4000" dirty="0"/>
              <a:t>Slide Construction</a:t>
            </a:r>
          </a:p>
        </p:txBody>
      </p:sp>
      <p:pic>
        <p:nvPicPr>
          <p:cNvPr id="5" name="Content Placeholder 4" descr="20180410_05133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4" b="1944"/>
          <a:stretch>
            <a:fillRect/>
          </a:stretch>
        </p:blipFill>
        <p:spPr>
          <a:xfrm>
            <a:off x="4837098" y="480178"/>
            <a:ext cx="6971539" cy="550479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236452"/>
            <a:ext cx="3932237" cy="5621547"/>
          </a:xfrm>
        </p:spPr>
        <p:txBody>
          <a:bodyPr>
            <a:noAutofit/>
          </a:bodyPr>
          <a:lstStyle/>
          <a:p>
            <a:endParaRPr lang="en-US" sz="2800" dirty="0"/>
          </a:p>
          <a:p>
            <a:r>
              <a:rPr lang="en-US" sz="2800" dirty="0"/>
              <a:t>Presents a Clear and Well supported slide</a:t>
            </a:r>
          </a:p>
          <a:p>
            <a:endParaRPr lang="en-US" sz="2800" dirty="0"/>
          </a:p>
          <a:p>
            <a:r>
              <a:rPr lang="en-US" sz="2800" dirty="0"/>
              <a:t>It is easy to see</a:t>
            </a:r>
          </a:p>
          <a:p>
            <a:endParaRPr lang="en-US" sz="2800" dirty="0"/>
          </a:p>
          <a:p>
            <a:r>
              <a:rPr lang="en-US" sz="2800" dirty="0"/>
              <a:t>It is easy to read </a:t>
            </a:r>
          </a:p>
          <a:p>
            <a:endParaRPr lang="en-US" sz="2800" dirty="0"/>
          </a:p>
          <a:p>
            <a:r>
              <a:rPr lang="en-US" sz="2800" dirty="0"/>
              <a:t>It Is simple </a:t>
            </a:r>
          </a:p>
          <a:p>
            <a:endParaRPr lang="en-US" sz="2800" dirty="0"/>
          </a:p>
          <a:p>
            <a:r>
              <a:rPr lang="en-US" sz="2800" dirty="0"/>
              <a:t>It is correct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10651" y="6056415"/>
            <a:ext cx="48628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Markel 584</a:t>
            </a:r>
          </a:p>
        </p:txBody>
      </p:sp>
    </p:spTree>
    <p:extLst>
      <p:ext uri="{BB962C8B-B14F-4D97-AF65-F5344CB8AC3E}">
        <p14:creationId xmlns:p14="http://schemas.microsoft.com/office/powerpoint/2010/main" val="2455811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360"/>
            <a:ext cx="10515600" cy="1033770"/>
          </a:xfrm>
        </p:spPr>
        <p:txBody>
          <a:bodyPr/>
          <a:lstStyle/>
          <a:p>
            <a:r>
              <a:rPr lang="en-US" dirty="0"/>
              <a:t>Things to consider…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8646"/>
            <a:ext cx="10515600" cy="5589638"/>
          </a:xfrm>
        </p:spPr>
        <p:txBody>
          <a:bodyPr>
            <a:noAutofit/>
          </a:bodyPr>
          <a:lstStyle/>
          <a:p>
            <a:r>
              <a:rPr lang="en-US" sz="2400" dirty="0"/>
              <a:t>Draft work</a:t>
            </a:r>
          </a:p>
          <a:p>
            <a:r>
              <a:rPr lang="en-US" sz="2400" dirty="0"/>
              <a:t>scripts</a:t>
            </a:r>
          </a:p>
          <a:p>
            <a:r>
              <a:rPr lang="en-US" sz="2400" dirty="0"/>
              <a:t>Budgeting your time </a:t>
            </a:r>
          </a:p>
          <a:p>
            <a:pPr lvl="1"/>
            <a:r>
              <a:rPr lang="en-US" dirty="0"/>
              <a:t>Rehearse! </a:t>
            </a:r>
          </a:p>
          <a:p>
            <a:pPr marL="0" lvl="1" indent="0"/>
            <a:r>
              <a:rPr lang="en-US" dirty="0"/>
              <a:t>Presentation delivery</a:t>
            </a:r>
          </a:p>
          <a:p>
            <a:pPr marL="457200" lvl="2" indent="0"/>
            <a:r>
              <a:rPr lang="en-US" sz="2400" dirty="0"/>
              <a:t>Speak clearly, slowly, and loud! Project your voice.</a:t>
            </a:r>
          </a:p>
          <a:p>
            <a:pPr marL="457200" lvl="2" indent="0"/>
            <a:r>
              <a:rPr lang="en-US" sz="2400" dirty="0"/>
              <a:t>Try not to be stiff </a:t>
            </a:r>
          </a:p>
          <a:p>
            <a:pPr marL="457200" lvl="2" indent="0"/>
            <a:r>
              <a:rPr lang="en-US" sz="2400" dirty="0"/>
              <a:t>Pause for emphasis and allowing the audience to catch up and process</a:t>
            </a:r>
          </a:p>
          <a:p>
            <a:pPr marL="457200" lvl="2" indent="0"/>
            <a:r>
              <a:rPr lang="en-US" sz="2400" dirty="0"/>
              <a:t>Look at the entire audience </a:t>
            </a:r>
          </a:p>
          <a:p>
            <a:pPr marL="58738" lvl="2" indent="0"/>
            <a:r>
              <a:rPr lang="en-US" sz="2400" dirty="0"/>
              <a:t>The presentation of the presentation </a:t>
            </a:r>
          </a:p>
          <a:p>
            <a:pPr marL="515938" lvl="3" indent="0"/>
            <a:r>
              <a:rPr lang="en-US" sz="2400" dirty="0"/>
              <a:t>Font color and size</a:t>
            </a:r>
          </a:p>
          <a:p>
            <a:pPr marL="515938" lvl="3" indent="0"/>
            <a:r>
              <a:rPr lang="en-US" sz="2400" dirty="0"/>
              <a:t>Try to avoid paragraphs, use lists</a:t>
            </a:r>
          </a:p>
          <a:p>
            <a:pPr marL="515938" lvl="3" indent="0"/>
            <a:r>
              <a:rPr lang="en-US" sz="2400" dirty="0"/>
              <a:t>Clear photos </a:t>
            </a:r>
          </a:p>
          <a:p>
            <a:pPr marL="515938" lvl="3" indent="0"/>
            <a:r>
              <a:rPr lang="en-US" sz="2400" dirty="0"/>
              <a:t>Animation </a:t>
            </a:r>
          </a:p>
        </p:txBody>
      </p:sp>
    </p:spTree>
    <p:extLst>
      <p:ext uri="{BB962C8B-B14F-4D97-AF65-F5344CB8AC3E}">
        <p14:creationId xmlns:p14="http://schemas.microsoft.com/office/powerpoint/2010/main" val="1216806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277</Words>
  <Application>Microsoft Macintosh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Powerpoint on Powerpoints</vt:lpstr>
      <vt:lpstr>Students will be able to… </vt:lpstr>
      <vt:lpstr>Rhetorical situation </vt:lpstr>
      <vt:lpstr>Four basic types of presentations</vt:lpstr>
      <vt:lpstr>What are the advantage of oral presentation?</vt:lpstr>
      <vt:lpstr>What are the challenges of oral presentation? </vt:lpstr>
      <vt:lpstr>Powerpoints need… </vt:lpstr>
      <vt:lpstr>Slide Construction</vt:lpstr>
      <vt:lpstr>Things to consider…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Powerpoint on Powerpoints</dc:title>
  <dc:creator>Danielle Carr</dc:creator>
  <cp:lastModifiedBy>Microsoft Office User</cp:lastModifiedBy>
  <cp:revision>5</cp:revision>
  <dcterms:created xsi:type="dcterms:W3CDTF">2016-04-13T09:35:49Z</dcterms:created>
  <dcterms:modified xsi:type="dcterms:W3CDTF">2020-11-11T00:44:14Z</dcterms:modified>
</cp:coreProperties>
</file>