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7" d="100"/>
          <a:sy n="77" d="100"/>
        </p:scale>
        <p:origin x="200"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E01BB4-96BD-460A-ADD2-BD846117DACF}" type="datetimeFigureOut">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8B710-B579-4A32-AD75-CBFAF532A70B}" type="slidenum">
              <a:rPr lang="en-US" smtClean="0"/>
              <a:t>‹#›</a:t>
            </a:fld>
            <a:endParaRPr lang="en-US"/>
          </a:p>
        </p:txBody>
      </p:sp>
    </p:spTree>
    <p:extLst>
      <p:ext uri="{BB962C8B-B14F-4D97-AF65-F5344CB8AC3E}">
        <p14:creationId xmlns:p14="http://schemas.microsoft.com/office/powerpoint/2010/main" val="1259682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E01BB4-96BD-460A-ADD2-BD846117DACF}" type="datetimeFigureOut">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8B710-B579-4A32-AD75-CBFAF532A70B}" type="slidenum">
              <a:rPr lang="en-US" smtClean="0"/>
              <a:t>‹#›</a:t>
            </a:fld>
            <a:endParaRPr lang="en-US"/>
          </a:p>
        </p:txBody>
      </p:sp>
    </p:spTree>
    <p:extLst>
      <p:ext uri="{BB962C8B-B14F-4D97-AF65-F5344CB8AC3E}">
        <p14:creationId xmlns:p14="http://schemas.microsoft.com/office/powerpoint/2010/main" val="1760957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E01BB4-96BD-460A-ADD2-BD846117DACF}" type="datetimeFigureOut">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8B710-B579-4A32-AD75-CBFAF532A70B}" type="slidenum">
              <a:rPr lang="en-US" smtClean="0"/>
              <a:t>‹#›</a:t>
            </a:fld>
            <a:endParaRPr lang="en-US"/>
          </a:p>
        </p:txBody>
      </p:sp>
    </p:spTree>
    <p:extLst>
      <p:ext uri="{BB962C8B-B14F-4D97-AF65-F5344CB8AC3E}">
        <p14:creationId xmlns:p14="http://schemas.microsoft.com/office/powerpoint/2010/main" val="3308635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E01BB4-96BD-460A-ADD2-BD846117DACF}" type="datetimeFigureOut">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8B710-B579-4A32-AD75-CBFAF532A70B}" type="slidenum">
              <a:rPr lang="en-US" smtClean="0"/>
              <a:t>‹#›</a:t>
            </a:fld>
            <a:endParaRPr lang="en-US"/>
          </a:p>
        </p:txBody>
      </p:sp>
    </p:spTree>
    <p:extLst>
      <p:ext uri="{BB962C8B-B14F-4D97-AF65-F5344CB8AC3E}">
        <p14:creationId xmlns:p14="http://schemas.microsoft.com/office/powerpoint/2010/main" val="2183030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AE01BB4-96BD-460A-ADD2-BD846117DACF}" type="datetimeFigureOut">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8B710-B579-4A32-AD75-CBFAF532A70B}" type="slidenum">
              <a:rPr lang="en-US" smtClean="0"/>
              <a:t>‹#›</a:t>
            </a:fld>
            <a:endParaRPr lang="en-US"/>
          </a:p>
        </p:txBody>
      </p:sp>
    </p:spTree>
    <p:extLst>
      <p:ext uri="{BB962C8B-B14F-4D97-AF65-F5344CB8AC3E}">
        <p14:creationId xmlns:p14="http://schemas.microsoft.com/office/powerpoint/2010/main" val="4059782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E01BB4-96BD-460A-ADD2-BD846117DACF}" type="datetimeFigureOut">
              <a:rPr lang="en-US" smtClean="0"/>
              <a:t>3/7/2019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8B710-B579-4A32-AD75-CBFAF532A70B}" type="slidenum">
              <a:rPr lang="en-US" smtClean="0"/>
              <a:t>‹#›</a:t>
            </a:fld>
            <a:endParaRPr lang="en-US"/>
          </a:p>
        </p:txBody>
      </p:sp>
    </p:spTree>
    <p:extLst>
      <p:ext uri="{BB962C8B-B14F-4D97-AF65-F5344CB8AC3E}">
        <p14:creationId xmlns:p14="http://schemas.microsoft.com/office/powerpoint/2010/main" val="293612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E01BB4-96BD-460A-ADD2-BD846117DACF}" type="datetimeFigureOut">
              <a:rPr lang="en-US" smtClean="0"/>
              <a:t>3/7/2019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28B710-B579-4A32-AD75-CBFAF532A70B}" type="slidenum">
              <a:rPr lang="en-US" smtClean="0"/>
              <a:t>‹#›</a:t>
            </a:fld>
            <a:endParaRPr lang="en-US"/>
          </a:p>
        </p:txBody>
      </p:sp>
    </p:spTree>
    <p:extLst>
      <p:ext uri="{BB962C8B-B14F-4D97-AF65-F5344CB8AC3E}">
        <p14:creationId xmlns:p14="http://schemas.microsoft.com/office/powerpoint/2010/main" val="1362885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E01BB4-96BD-460A-ADD2-BD846117DACF}" type="datetimeFigureOut">
              <a:rPr lang="en-US" smtClean="0"/>
              <a:t>3/7/2019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28B710-B579-4A32-AD75-CBFAF532A70B}" type="slidenum">
              <a:rPr lang="en-US" smtClean="0"/>
              <a:t>‹#›</a:t>
            </a:fld>
            <a:endParaRPr lang="en-US"/>
          </a:p>
        </p:txBody>
      </p:sp>
    </p:spTree>
    <p:extLst>
      <p:ext uri="{BB962C8B-B14F-4D97-AF65-F5344CB8AC3E}">
        <p14:creationId xmlns:p14="http://schemas.microsoft.com/office/powerpoint/2010/main" val="108298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E01BB4-96BD-460A-ADD2-BD846117DACF}" type="datetimeFigureOut">
              <a:rPr lang="en-US" smtClean="0"/>
              <a:t>3/7/2019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28B710-B579-4A32-AD75-CBFAF532A70B}" type="slidenum">
              <a:rPr lang="en-US" smtClean="0"/>
              <a:t>‹#›</a:t>
            </a:fld>
            <a:endParaRPr lang="en-US"/>
          </a:p>
        </p:txBody>
      </p:sp>
    </p:spTree>
    <p:extLst>
      <p:ext uri="{BB962C8B-B14F-4D97-AF65-F5344CB8AC3E}">
        <p14:creationId xmlns:p14="http://schemas.microsoft.com/office/powerpoint/2010/main" val="1356700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AE01BB4-96BD-460A-ADD2-BD846117DACF}" type="datetimeFigureOut">
              <a:rPr lang="en-US" smtClean="0"/>
              <a:t>3/7/2019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8B710-B579-4A32-AD75-CBFAF532A70B}" type="slidenum">
              <a:rPr lang="en-US" smtClean="0"/>
              <a:t>‹#›</a:t>
            </a:fld>
            <a:endParaRPr lang="en-US"/>
          </a:p>
        </p:txBody>
      </p:sp>
    </p:spTree>
    <p:extLst>
      <p:ext uri="{BB962C8B-B14F-4D97-AF65-F5344CB8AC3E}">
        <p14:creationId xmlns:p14="http://schemas.microsoft.com/office/powerpoint/2010/main" val="542036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AE01BB4-96BD-460A-ADD2-BD846117DACF}" type="datetimeFigureOut">
              <a:rPr lang="en-US" smtClean="0"/>
              <a:t>3/7/2019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8B710-B579-4A32-AD75-CBFAF532A70B}" type="slidenum">
              <a:rPr lang="en-US" smtClean="0"/>
              <a:t>‹#›</a:t>
            </a:fld>
            <a:endParaRPr lang="en-US"/>
          </a:p>
        </p:txBody>
      </p:sp>
    </p:spTree>
    <p:extLst>
      <p:ext uri="{BB962C8B-B14F-4D97-AF65-F5344CB8AC3E}">
        <p14:creationId xmlns:p14="http://schemas.microsoft.com/office/powerpoint/2010/main" val="2182085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01BB4-96BD-460A-ADD2-BD846117DACF}" type="datetimeFigureOut">
              <a:rPr lang="en-US" smtClean="0"/>
              <a:t>3/7/2019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28B710-B579-4A32-AD75-CBFAF532A70B}" type="slidenum">
              <a:rPr lang="en-US" smtClean="0"/>
              <a:t>‹#›</a:t>
            </a:fld>
            <a:endParaRPr lang="en-US"/>
          </a:p>
        </p:txBody>
      </p:sp>
    </p:spTree>
    <p:extLst>
      <p:ext uri="{BB962C8B-B14F-4D97-AF65-F5344CB8AC3E}">
        <p14:creationId xmlns:p14="http://schemas.microsoft.com/office/powerpoint/2010/main" val="4090724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Expository Essay</a:t>
            </a:r>
            <a:endParaRPr lang="en-US" dirty="0"/>
          </a:p>
        </p:txBody>
      </p:sp>
      <p:sp>
        <p:nvSpPr>
          <p:cNvPr id="3" name="Subtitle 2"/>
          <p:cNvSpPr>
            <a:spLocks noGrp="1"/>
          </p:cNvSpPr>
          <p:nvPr>
            <p:ph type="subTitle" idx="1"/>
          </p:nvPr>
        </p:nvSpPr>
        <p:spPr/>
        <p:txBody>
          <a:bodyPr/>
          <a:lstStyle/>
          <a:p>
            <a:r>
              <a:rPr lang="en-US" dirty="0" err="1" smtClean="0"/>
              <a:t>Engl</a:t>
            </a:r>
            <a:r>
              <a:rPr lang="en-US" dirty="0" smtClean="0"/>
              <a:t> 110- Composition</a:t>
            </a:r>
            <a:endParaRPr lang="en-US" dirty="0"/>
          </a:p>
        </p:txBody>
      </p:sp>
    </p:spTree>
    <p:extLst>
      <p:ext uri="{BB962C8B-B14F-4D97-AF65-F5344CB8AC3E}">
        <p14:creationId xmlns:p14="http://schemas.microsoft.com/office/powerpoint/2010/main" val="583450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will be able to… </a:t>
            </a:r>
            <a:endParaRPr lang="en-US" dirty="0"/>
          </a:p>
        </p:txBody>
      </p:sp>
      <p:sp>
        <p:nvSpPr>
          <p:cNvPr id="3" name="Content Placeholder 2"/>
          <p:cNvSpPr>
            <a:spLocks noGrp="1"/>
          </p:cNvSpPr>
          <p:nvPr>
            <p:ph idx="1"/>
          </p:nvPr>
        </p:nvSpPr>
        <p:spPr/>
        <p:txBody>
          <a:bodyPr/>
          <a:lstStyle/>
          <a:p>
            <a:r>
              <a:rPr lang="en-US" dirty="0" smtClean="0"/>
              <a:t>Identify types of expository essays</a:t>
            </a:r>
          </a:p>
          <a:p>
            <a:r>
              <a:rPr lang="en-US" dirty="0" smtClean="0"/>
              <a:t>Differentiate between expository essays and argumentative essays</a:t>
            </a:r>
          </a:p>
          <a:p>
            <a:r>
              <a:rPr lang="en-US" dirty="0" smtClean="0"/>
              <a:t>Analyze the content and composition of expository essays</a:t>
            </a:r>
          </a:p>
          <a:p>
            <a:r>
              <a:rPr lang="en-US" dirty="0" smtClean="0"/>
              <a:t>Begin to consider the content and composition of their own </a:t>
            </a:r>
            <a:r>
              <a:rPr lang="en-US" smtClean="0"/>
              <a:t>expository essays</a:t>
            </a:r>
            <a:endParaRPr lang="en-US" dirty="0" smtClean="0"/>
          </a:p>
        </p:txBody>
      </p:sp>
    </p:spTree>
    <p:extLst>
      <p:ext uri="{BB962C8B-B14F-4D97-AF65-F5344CB8AC3E}">
        <p14:creationId xmlns:p14="http://schemas.microsoft.com/office/powerpoint/2010/main" val="3254877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Expository essay</a:t>
            </a:r>
            <a:endParaRPr lang="en-US" dirty="0"/>
          </a:p>
        </p:txBody>
      </p:sp>
      <p:sp>
        <p:nvSpPr>
          <p:cNvPr id="3" name="Content Placeholder 2"/>
          <p:cNvSpPr>
            <a:spLocks noGrp="1"/>
          </p:cNvSpPr>
          <p:nvPr>
            <p:ph idx="1"/>
          </p:nvPr>
        </p:nvSpPr>
        <p:spPr/>
        <p:txBody>
          <a:bodyPr/>
          <a:lstStyle/>
          <a:p>
            <a:r>
              <a:rPr lang="en-US" dirty="0" smtClean="0"/>
              <a:t>Expose means to uncover or lay something bare, or to discover something in a way that others know what it is. Expository is derived from exposition, which is a noun of ‘expose.’ An expository essay is a genre of writing which tends to explain, illustrate, clarify, or explicate something in a way that it becomes clear for readers. Therefore, it could be an investigation, evaluation, or even argumentation about an idea for clarification</a:t>
            </a:r>
            <a:endParaRPr lang="en-US" dirty="0"/>
          </a:p>
        </p:txBody>
      </p:sp>
    </p:spTree>
    <p:extLst>
      <p:ext uri="{BB962C8B-B14F-4D97-AF65-F5344CB8AC3E}">
        <p14:creationId xmlns:p14="http://schemas.microsoft.com/office/powerpoint/2010/main" val="1152696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Expository essay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purpose of the expository essay is to explain a topic in a logical and straightforward manner. Without bells and whistles, expository essays present a fair and balanced analysis of a subject based on facts—with no references to the writer’s opinions or emotions.</a:t>
            </a:r>
          </a:p>
          <a:p>
            <a:endParaRPr lang="en-US" dirty="0" smtClean="0"/>
          </a:p>
          <a:p>
            <a:pPr marL="0" indent="0">
              <a:buNone/>
            </a:pPr>
            <a:endParaRPr lang="en-US" dirty="0" smtClean="0"/>
          </a:p>
          <a:p>
            <a:endParaRPr lang="en-US" dirty="0" smtClean="0"/>
          </a:p>
          <a:p>
            <a:r>
              <a:rPr lang="en-US" dirty="0" smtClean="0"/>
              <a:t>A typical expository writing prompt will use the words “explain” or “define,” such as in, “Write an essay explaining how the computer has changed the lives of students.” Notice there is no instruction to form an opinion or argument on whether or not computers have changed students’ lives. The prompt asks the writer to “explain,” plain and simple. </a:t>
            </a:r>
          </a:p>
        </p:txBody>
      </p:sp>
    </p:spTree>
    <p:extLst>
      <p:ext uri="{BB962C8B-B14F-4D97-AF65-F5344CB8AC3E}">
        <p14:creationId xmlns:p14="http://schemas.microsoft.com/office/powerpoint/2010/main" val="170980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Expository Essays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r>
              <a:rPr lang="en-US" b="1" dirty="0" smtClean="0"/>
              <a:t>Descriptive Essay: </a:t>
            </a:r>
            <a:r>
              <a:rPr lang="en-US" dirty="0" smtClean="0"/>
              <a:t>A descriptive essay describes something, some place, some experience, or some situation through sensory information.</a:t>
            </a:r>
          </a:p>
          <a:p>
            <a:r>
              <a:rPr lang="en-US" b="1" dirty="0" smtClean="0"/>
              <a:t>Process Essay: </a:t>
            </a:r>
            <a:r>
              <a:rPr lang="en-US" dirty="0" smtClean="0"/>
              <a:t>A process essay explains or shows a process of making or doing something.</a:t>
            </a:r>
          </a:p>
          <a:p>
            <a:r>
              <a:rPr lang="en-US" b="1" dirty="0" smtClean="0"/>
              <a:t>Comparison Essay: </a:t>
            </a:r>
            <a:r>
              <a:rPr lang="en-US" dirty="0" smtClean="0"/>
              <a:t>A comparison essay makes comparison and contrasts between two things.</a:t>
            </a:r>
          </a:p>
          <a:p>
            <a:r>
              <a:rPr lang="en-US" b="1" dirty="0" smtClean="0"/>
              <a:t>Cause/Effect Essay: </a:t>
            </a:r>
            <a:r>
              <a:rPr lang="en-US" dirty="0" smtClean="0"/>
              <a:t>A cause and effect essay finds out the cause of something and then its effects on something else.</a:t>
            </a:r>
          </a:p>
          <a:p>
            <a:r>
              <a:rPr lang="en-US" b="1" dirty="0" smtClean="0"/>
              <a:t>Problem/Solution Essay: </a:t>
            </a:r>
            <a:r>
              <a:rPr lang="en-US" dirty="0" smtClean="0"/>
              <a:t>A problem/solution essay presents a problem and its solution for readers.</a:t>
            </a:r>
            <a:endParaRPr lang="en-US" dirty="0"/>
          </a:p>
        </p:txBody>
      </p:sp>
    </p:spTree>
    <p:extLst>
      <p:ext uri="{BB962C8B-B14F-4D97-AF65-F5344CB8AC3E}">
        <p14:creationId xmlns:p14="http://schemas.microsoft.com/office/powerpoint/2010/main" val="3803403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Expository Essays vs Argumentative Essays</a:t>
            </a:r>
            <a:endParaRPr lang="en-US" dirty="0"/>
          </a:p>
        </p:txBody>
      </p:sp>
      <p:sp>
        <p:nvSpPr>
          <p:cNvPr id="3" name="Content Placeholder 2"/>
          <p:cNvSpPr>
            <a:spLocks noGrp="1"/>
          </p:cNvSpPr>
          <p:nvPr>
            <p:ph idx="1"/>
          </p:nvPr>
        </p:nvSpPr>
        <p:spPr/>
        <p:txBody>
          <a:bodyPr/>
          <a:lstStyle/>
          <a:p>
            <a:r>
              <a:rPr lang="en-US" dirty="0"/>
              <a:t>A</a:t>
            </a:r>
            <a:r>
              <a:rPr lang="en-US" dirty="0" smtClean="0"/>
              <a:t>n expository essay is an exposition, explanation, investigation, or illustration for the purpose of clarification, therefore, its tone is often kept neutral. </a:t>
            </a:r>
          </a:p>
          <a:p>
            <a:endParaRPr lang="en-US" dirty="0"/>
          </a:p>
          <a:p>
            <a:r>
              <a:rPr lang="en-US" dirty="0" smtClean="0"/>
              <a:t>An argumentative essay, a clear position about something is taken before the argument is presented. There is no issue of objectivity or neutrality.</a:t>
            </a:r>
            <a:endParaRPr lang="en-US" dirty="0"/>
          </a:p>
        </p:txBody>
      </p:sp>
    </p:spTree>
    <p:extLst>
      <p:ext uri="{BB962C8B-B14F-4D97-AF65-F5344CB8AC3E}">
        <p14:creationId xmlns:p14="http://schemas.microsoft.com/office/powerpoint/2010/main" val="2164732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402</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The Expository Essay</vt:lpstr>
      <vt:lpstr>Students will be able to… </vt:lpstr>
      <vt:lpstr>Expository essay</vt:lpstr>
      <vt:lpstr>Expository essay</vt:lpstr>
      <vt:lpstr>Types of Expository Essays</vt:lpstr>
      <vt:lpstr>Expository Essays vs Argumentative Essays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Expository Essay</dc:title>
  <dc:creator>Danielle Carr</dc:creator>
  <cp:lastModifiedBy>Danielle Carr</cp:lastModifiedBy>
  <cp:revision>3</cp:revision>
  <dcterms:created xsi:type="dcterms:W3CDTF">2019-03-07T11:27:08Z</dcterms:created>
  <dcterms:modified xsi:type="dcterms:W3CDTF">2019-03-07T11:37:11Z</dcterms:modified>
</cp:coreProperties>
</file>