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16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4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34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3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49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81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05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1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17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72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98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94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C4974-1F25-481B-A460-2327FD43802D}" type="datetimeFigureOut">
              <a:rPr lang="en-US" smtClean="0"/>
              <a:t>3/7/2019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60900-64F9-4500-8C9F-F83686AA83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73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Beginnings and Endings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Essay Pieces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42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will be able to…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 the importance of a good beginning and ending in an essay and how both elements work in tandem </a:t>
            </a:r>
          </a:p>
          <a:p>
            <a:r>
              <a:rPr lang="en-US" dirty="0" smtClean="0"/>
              <a:t>Begin to consider how to compose their own beginnings and endings for their own essays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8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the beginning and ending?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Beginning- Attract the reader’s attention, providing information on what is to  come.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Ending- Offer a sense of closure, satisfaction. Story is complete, questions are answered, arguments are made.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08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expect from the beginning?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context</a:t>
            </a:r>
          </a:p>
          <a:p>
            <a:r>
              <a:rPr lang="en-US" dirty="0" smtClean="0"/>
              <a:t>Explain how the text fits into a larger discourse</a:t>
            </a:r>
          </a:p>
          <a:p>
            <a:r>
              <a:rPr lang="en-US" dirty="0" smtClean="0"/>
              <a:t>Address certain questions</a:t>
            </a:r>
          </a:p>
          <a:p>
            <a:r>
              <a:rPr lang="en-US" dirty="0" smtClean="0"/>
              <a:t>Explore an aspect of the subject</a:t>
            </a:r>
          </a:p>
          <a:p>
            <a:r>
              <a:rPr lang="en-US" dirty="0" smtClean="0"/>
              <a:t>Offer a brief description of the text’s content, often in the form of the thesis statement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begin essays?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854"/>
            <a:ext cx="10515600" cy="4771505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Explain the larger context of your topic</a:t>
            </a:r>
          </a:p>
          <a:p>
            <a:r>
              <a:rPr lang="en-US" dirty="0" smtClean="0"/>
              <a:t>State your thesis </a:t>
            </a:r>
          </a:p>
          <a:p>
            <a:r>
              <a:rPr lang="en-US" dirty="0" smtClean="0"/>
              <a:t>Outline how you will organize your text</a:t>
            </a:r>
          </a:p>
          <a:p>
            <a:r>
              <a:rPr lang="en-US" dirty="0" smtClean="0"/>
              <a:t>Offer background information</a:t>
            </a:r>
          </a:p>
          <a:p>
            <a:r>
              <a:rPr lang="en-US" dirty="0" smtClean="0"/>
              <a:t>Define key terms or concepts</a:t>
            </a:r>
          </a:p>
          <a:p>
            <a:r>
              <a:rPr lang="en-US" dirty="0" smtClean="0"/>
              <a:t>Connect your subject to your readers’ interests or values</a:t>
            </a:r>
          </a:p>
          <a:p>
            <a:r>
              <a:rPr lang="en-US" dirty="0" smtClean="0"/>
              <a:t>Start with something that will provoke your readers’ interests</a:t>
            </a:r>
          </a:p>
          <a:p>
            <a:r>
              <a:rPr lang="en-US" dirty="0" smtClean="0"/>
              <a:t>Start with an anecdote</a:t>
            </a:r>
          </a:p>
          <a:p>
            <a:r>
              <a:rPr lang="en-US" dirty="0" smtClean="0"/>
              <a:t>Ask a question</a:t>
            </a:r>
          </a:p>
          <a:p>
            <a:r>
              <a:rPr lang="en-US" dirty="0" smtClean="0"/>
              <a:t>Jump right 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5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end essays?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Restate the main point </a:t>
            </a:r>
          </a:p>
          <a:p>
            <a:r>
              <a:rPr lang="en-US" dirty="0" smtClean="0"/>
              <a:t>Discuss the implications of your argument</a:t>
            </a:r>
          </a:p>
          <a:p>
            <a:r>
              <a:rPr lang="en-US" dirty="0" smtClean="0"/>
              <a:t>End with an anecdote</a:t>
            </a:r>
          </a:p>
          <a:p>
            <a:r>
              <a:rPr lang="en-US" dirty="0" smtClean="0"/>
              <a:t>Refer to the beginning</a:t>
            </a:r>
          </a:p>
          <a:p>
            <a:r>
              <a:rPr lang="en-US" dirty="0" smtClean="0"/>
              <a:t>Propose some action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74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consider the rhetorical situation!!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Purpose </a:t>
            </a:r>
            <a:endParaRPr lang="en-US" dirty="0" smtClean="0"/>
          </a:p>
          <a:p>
            <a:r>
              <a:rPr lang="en-US" dirty="0" smtClean="0"/>
              <a:t>Audience</a:t>
            </a:r>
          </a:p>
          <a:p>
            <a:r>
              <a:rPr lang="en-US" dirty="0" smtClean="0"/>
              <a:t>Genre</a:t>
            </a:r>
          </a:p>
          <a:p>
            <a:r>
              <a:rPr lang="en-US" dirty="0" smtClean="0"/>
              <a:t>Stance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Exigence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4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235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Beginnings and Endings</vt:lpstr>
      <vt:lpstr>Students will be able to… </vt:lpstr>
      <vt:lpstr>What is the purpose of the beginning and ending?</vt:lpstr>
      <vt:lpstr>What to expect from the beginning?</vt:lpstr>
      <vt:lpstr>How do we begin essays? </vt:lpstr>
      <vt:lpstr>How do we end essays?</vt:lpstr>
      <vt:lpstr>Always consider the rhetorical situation!!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Beginnings and Endings</dc:title>
  <dc:creator>Danielle Carr</dc:creator>
  <cp:lastModifiedBy>Danielle Carr</cp:lastModifiedBy>
  <cp:revision>3</cp:revision>
  <dcterms:created xsi:type="dcterms:W3CDTF">2019-03-07T11:42:33Z</dcterms:created>
  <dcterms:modified xsi:type="dcterms:W3CDTF">2019-03-07T11:55:44Z</dcterms:modified>
</cp:coreProperties>
</file>